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7556500" cy="10680700"/>
  <p:notesSz cx="6858000" cy="9144000"/>
  <p:embeddedFontLst>
    <p:embeddedFont>
      <p:font typeface="Raleway"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L+HxtG5UB+XxC0isdoQqcXswWn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3E31FE-8885-444C-8DFE-5F275402FA55}">
  <a:tblStyle styleId="{9F3E31FE-8885-444C-8DFE-5F275402FA5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fill>
          <a:solidFill>
            <a:srgbClr val="FFFFFF">
              <a:alpha val="0"/>
            </a:srgbClr>
          </a:solidFill>
        </a:fill>
      </a:tcStyle>
    </a:wholeTbl>
    <a:band1H>
      <a:tcTxStyle/>
      <a:tcStyle>
        <a:tcBdr/>
      </a:tcStyle>
    </a:band1H>
    <a:band2H>
      <a:tcTxStyle b="off" i="off"/>
      <a:tcStyle>
        <a:tcBdr/>
        <a:fill>
          <a:solidFill>
            <a:srgbClr val="FFFFFF"/>
          </a:solidFill>
        </a:fill>
      </a:tcStyle>
    </a:band2H>
    <a:band1V>
      <a:tcTxStyle/>
      <a:tcStyle>
        <a:tcBdr/>
      </a:tcStyle>
    </a:band1V>
    <a:band2V>
      <a:tcTxStyle/>
      <a:tcStyle>
        <a:tcBdr/>
      </a:tcStyle>
    </a:band2V>
    <a:lastCol>
      <a:tcTxStyle/>
      <a:tcStyle>
        <a:tcBdr/>
      </a:tcStyle>
    </a:lastCol>
    <a:firstCo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fill>
          <a:solidFill>
            <a:srgbClr val="FFFFFF">
              <a:alpha val="0"/>
            </a:srgbClr>
          </a:solidFill>
        </a:fill>
      </a:tcStyle>
    </a:firstCol>
    <a:lastRow>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5" d="100"/>
          <a:sy n="85" d="100"/>
        </p:scale>
        <p:origin x="1164"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10: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257712" y="1547778"/>
            <a:ext cx="7044601" cy="4266901"/>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13"/>
          <p:cNvSpPr txBox="1">
            <a:spLocks noGrp="1"/>
          </p:cNvSpPr>
          <p:nvPr>
            <p:ph type="body" idx="1"/>
          </p:nvPr>
        </p:nvSpPr>
        <p:spPr>
          <a:xfrm>
            <a:off x="257705" y="5891408"/>
            <a:ext cx="7044601" cy="1647602"/>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585858"/>
              </a:buClr>
              <a:buSzPts val="1800"/>
              <a:buNone/>
              <a:defRPr/>
            </a:lvl1pPr>
            <a:lvl2pPr marL="914400" lvl="1" indent="-228600" algn="ctr">
              <a:lnSpc>
                <a:spcPct val="100000"/>
              </a:lnSpc>
              <a:spcBef>
                <a:spcPts val="0"/>
              </a:spcBef>
              <a:spcAft>
                <a:spcPts val="0"/>
              </a:spcAft>
              <a:buClr>
                <a:srgbClr val="585858"/>
              </a:buClr>
              <a:buSzPts val="1800"/>
              <a:buNone/>
              <a:defRPr/>
            </a:lvl2pPr>
            <a:lvl3pPr marL="1371600" lvl="2" indent="-228600" algn="ctr">
              <a:lnSpc>
                <a:spcPct val="100000"/>
              </a:lnSpc>
              <a:spcBef>
                <a:spcPts val="0"/>
              </a:spcBef>
              <a:spcAft>
                <a:spcPts val="0"/>
              </a:spcAft>
              <a:buClr>
                <a:srgbClr val="585858"/>
              </a:buClr>
              <a:buSzPts val="1800"/>
              <a:buNone/>
              <a:defRPr/>
            </a:lvl3pPr>
            <a:lvl4pPr marL="1828800" lvl="3" indent="-228600" algn="ctr">
              <a:lnSpc>
                <a:spcPct val="100000"/>
              </a:lnSpc>
              <a:spcBef>
                <a:spcPts val="0"/>
              </a:spcBef>
              <a:spcAft>
                <a:spcPts val="0"/>
              </a:spcAft>
              <a:buClr>
                <a:srgbClr val="585858"/>
              </a:buClr>
              <a:buSzPts val="1800"/>
              <a:buNone/>
              <a:defRPr/>
            </a:lvl4pPr>
            <a:lvl5pPr marL="2286000" lvl="4" indent="-228600" algn="ctr">
              <a:lnSpc>
                <a:spcPct val="100000"/>
              </a:lnSpc>
              <a:spcBef>
                <a:spcPts val="0"/>
              </a:spcBef>
              <a:spcAft>
                <a:spcPts val="0"/>
              </a:spcAft>
              <a:buClr>
                <a:srgbClr val="585858"/>
              </a:buClr>
              <a:buSzPts val="1800"/>
              <a:buNone/>
              <a:defRPr/>
            </a:lvl5pPr>
            <a:lvl6pPr marL="2743200" lvl="5" indent="-228600" algn="ctr">
              <a:lnSpc>
                <a:spcPct val="100000"/>
              </a:lnSpc>
              <a:spcBef>
                <a:spcPts val="0"/>
              </a:spcBef>
              <a:spcAft>
                <a:spcPts val="0"/>
              </a:spcAft>
              <a:buClr>
                <a:srgbClr val="585858"/>
              </a:buClr>
              <a:buSzPts val="1800"/>
              <a:buNone/>
              <a:defRPr/>
            </a:lvl6pPr>
            <a:lvl7pPr marL="3200400" lvl="6" indent="-228600" algn="ctr">
              <a:lnSpc>
                <a:spcPct val="100000"/>
              </a:lnSpc>
              <a:spcBef>
                <a:spcPts val="0"/>
              </a:spcBef>
              <a:spcAft>
                <a:spcPts val="0"/>
              </a:spcAft>
              <a:buClr>
                <a:srgbClr val="585858"/>
              </a:buClr>
              <a:buSzPts val="1800"/>
              <a:buNone/>
              <a:defRPr/>
            </a:lvl7pPr>
            <a:lvl8pPr marL="3657600" lvl="7" indent="-228600" algn="ctr">
              <a:lnSpc>
                <a:spcPct val="100000"/>
              </a:lnSpc>
              <a:spcBef>
                <a:spcPts val="0"/>
              </a:spcBef>
              <a:spcAft>
                <a:spcPts val="0"/>
              </a:spcAft>
              <a:buClr>
                <a:srgbClr val="585858"/>
              </a:buClr>
              <a:buSzPts val="1800"/>
              <a:buNone/>
              <a:defRPr/>
            </a:lvl8pPr>
            <a:lvl9pPr marL="4114800" lvl="8" indent="-228600" algn="ctr">
              <a:lnSpc>
                <a:spcPct val="100000"/>
              </a:lnSpc>
              <a:spcBef>
                <a:spcPts val="0"/>
              </a:spcBef>
              <a:spcAft>
                <a:spcPts val="0"/>
              </a:spcAft>
              <a:buClr>
                <a:srgbClr val="585858"/>
              </a:buClr>
              <a:buSzPts val="1800"/>
              <a:buNone/>
              <a:defRPr/>
            </a:lvl9pPr>
          </a:lstStyle>
          <a:p>
            <a:endParaRPr/>
          </a:p>
        </p:txBody>
      </p:sp>
      <p:sp>
        <p:nvSpPr>
          <p:cNvPr id="12" name="Google Shape;12;p13"/>
          <p:cNvSpPr txBox="1">
            <a:spLocks noGrp="1"/>
          </p:cNvSpPr>
          <p:nvPr>
            <p:ph type="sldNum" idx="12"/>
          </p:nvPr>
        </p:nvSpPr>
        <p:spPr>
          <a:xfrm>
            <a:off x="7121575" y="9943468"/>
            <a:ext cx="336813" cy="318396"/>
          </a:xfrm>
          <a:prstGeom prst="rect">
            <a:avLst/>
          </a:prstGeom>
          <a:noFill/>
          <a:ln>
            <a:noFill/>
          </a:ln>
        </p:spPr>
        <p:txBody>
          <a:bodyPr spcFirstLastPara="1" wrap="square" lIns="91400" tIns="91400" rIns="91400" bIns="91400" anchor="ctr" anchorCtr="0">
            <a:norm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44"/>
        <p:cNvGrpSpPr/>
        <p:nvPr/>
      </p:nvGrpSpPr>
      <p:grpSpPr>
        <a:xfrm>
          <a:off x="0" y="0"/>
          <a:ext cx="0" cy="0"/>
          <a:chOff x="0" y="0"/>
          <a:chExt cx="0" cy="0"/>
        </a:xfrm>
      </p:grpSpPr>
      <p:sp>
        <p:nvSpPr>
          <p:cNvPr id="45" name="Google Shape;45;p22"/>
          <p:cNvSpPr txBox="1">
            <a:spLocks noGrp="1"/>
          </p:cNvSpPr>
          <p:nvPr>
            <p:ph type="title" hasCustomPrompt="1"/>
          </p:nvPr>
        </p:nvSpPr>
        <p:spPr>
          <a:xfrm>
            <a:off x="257705" y="2299346"/>
            <a:ext cx="7044601" cy="4081501"/>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12000"/>
              <a:buFont typeface="Arial"/>
              <a:buNone/>
              <a:defRPr sz="12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r>
              <a:t>xx%</a:t>
            </a:r>
          </a:p>
        </p:txBody>
      </p:sp>
      <p:sp>
        <p:nvSpPr>
          <p:cNvPr id="46" name="Google Shape;46;p22"/>
          <p:cNvSpPr txBox="1">
            <a:spLocks noGrp="1"/>
          </p:cNvSpPr>
          <p:nvPr>
            <p:ph type="body" idx="1"/>
          </p:nvPr>
        </p:nvSpPr>
        <p:spPr>
          <a:xfrm>
            <a:off x="257705" y="6552656"/>
            <a:ext cx="7044601" cy="2703901"/>
          </a:xfrm>
          <a:prstGeom prst="rect">
            <a:avLst/>
          </a:prstGeom>
          <a:noFill/>
          <a:ln>
            <a:noFill/>
          </a:ln>
        </p:spPr>
        <p:txBody>
          <a:bodyPr spcFirstLastPara="1" wrap="square" lIns="91400" tIns="91400" rIns="91400" bIns="91400" anchor="t" anchorCtr="0">
            <a:normAutofit/>
          </a:bodyPr>
          <a:lstStyle>
            <a:lvl1pPr marL="457200" lvl="0" indent="-342900" algn="ctr">
              <a:lnSpc>
                <a:spcPct val="115000"/>
              </a:lnSpc>
              <a:spcBef>
                <a:spcPts val="0"/>
              </a:spcBef>
              <a:spcAft>
                <a:spcPts val="0"/>
              </a:spcAft>
              <a:buClr>
                <a:srgbClr val="585858"/>
              </a:buClr>
              <a:buSzPts val="1800"/>
              <a:buFont typeface="Arial"/>
              <a:buChar char="●"/>
              <a:defRPr sz="1800"/>
            </a:lvl1pPr>
            <a:lvl2pPr marL="914400" lvl="1" indent="-342900" algn="ctr">
              <a:lnSpc>
                <a:spcPct val="115000"/>
              </a:lnSpc>
              <a:spcBef>
                <a:spcPts val="0"/>
              </a:spcBef>
              <a:spcAft>
                <a:spcPts val="0"/>
              </a:spcAft>
              <a:buClr>
                <a:srgbClr val="585858"/>
              </a:buClr>
              <a:buSzPts val="1800"/>
              <a:buFont typeface="Arial"/>
              <a:buChar char="○"/>
              <a:defRPr sz="1800"/>
            </a:lvl2pPr>
            <a:lvl3pPr marL="1371600" lvl="2" indent="-342900" algn="ctr">
              <a:lnSpc>
                <a:spcPct val="115000"/>
              </a:lnSpc>
              <a:spcBef>
                <a:spcPts val="0"/>
              </a:spcBef>
              <a:spcAft>
                <a:spcPts val="0"/>
              </a:spcAft>
              <a:buClr>
                <a:srgbClr val="585858"/>
              </a:buClr>
              <a:buSzPts val="1800"/>
              <a:buFont typeface="Arial"/>
              <a:buChar char="■"/>
              <a:defRPr sz="1800"/>
            </a:lvl3pPr>
            <a:lvl4pPr marL="1828800" lvl="3" indent="-342900" algn="ctr">
              <a:lnSpc>
                <a:spcPct val="115000"/>
              </a:lnSpc>
              <a:spcBef>
                <a:spcPts val="0"/>
              </a:spcBef>
              <a:spcAft>
                <a:spcPts val="0"/>
              </a:spcAft>
              <a:buClr>
                <a:srgbClr val="585858"/>
              </a:buClr>
              <a:buSzPts val="1800"/>
              <a:buFont typeface="Arial"/>
              <a:buChar char="●"/>
              <a:defRPr sz="1800"/>
            </a:lvl4pPr>
            <a:lvl5pPr marL="2286000" lvl="4" indent="-342900" algn="ctr">
              <a:lnSpc>
                <a:spcPct val="115000"/>
              </a:lnSpc>
              <a:spcBef>
                <a:spcPts val="0"/>
              </a:spcBef>
              <a:spcAft>
                <a:spcPts val="0"/>
              </a:spcAft>
              <a:buClr>
                <a:srgbClr val="585858"/>
              </a:buClr>
              <a:buSzPts val="1800"/>
              <a:buFont typeface="Arial"/>
              <a:buChar char="○"/>
              <a:defRPr sz="1800"/>
            </a:lvl5pPr>
            <a:lvl6pPr marL="2743200" lvl="5" indent="-228600" algn="ctr">
              <a:lnSpc>
                <a:spcPct val="100000"/>
              </a:lnSpc>
              <a:spcBef>
                <a:spcPts val="0"/>
              </a:spcBef>
              <a:spcAft>
                <a:spcPts val="0"/>
              </a:spcAft>
              <a:buClr>
                <a:srgbClr val="585858"/>
              </a:buClr>
              <a:buSzPts val="1800"/>
              <a:buNone/>
              <a:defRPr/>
            </a:lvl6pPr>
            <a:lvl7pPr marL="3200400" lvl="6" indent="-228600" algn="ctr">
              <a:lnSpc>
                <a:spcPct val="100000"/>
              </a:lnSpc>
              <a:spcBef>
                <a:spcPts val="0"/>
              </a:spcBef>
              <a:spcAft>
                <a:spcPts val="0"/>
              </a:spcAft>
              <a:buClr>
                <a:srgbClr val="585858"/>
              </a:buClr>
              <a:buSzPts val="1800"/>
              <a:buNone/>
              <a:defRPr/>
            </a:lvl7pPr>
            <a:lvl8pPr marL="3657600" lvl="7" indent="-228600" algn="ctr">
              <a:lnSpc>
                <a:spcPct val="100000"/>
              </a:lnSpc>
              <a:spcBef>
                <a:spcPts val="0"/>
              </a:spcBef>
              <a:spcAft>
                <a:spcPts val="0"/>
              </a:spcAft>
              <a:buClr>
                <a:srgbClr val="585858"/>
              </a:buClr>
              <a:buSzPts val="1800"/>
              <a:buNone/>
              <a:defRPr/>
            </a:lvl8pPr>
            <a:lvl9pPr marL="4114800" lvl="8" indent="-228600" algn="ctr">
              <a:lnSpc>
                <a:spcPct val="100000"/>
              </a:lnSpc>
              <a:spcBef>
                <a:spcPts val="0"/>
              </a:spcBef>
              <a:spcAft>
                <a:spcPts val="0"/>
              </a:spcAft>
              <a:buClr>
                <a:srgbClr val="585858"/>
              </a:buClr>
              <a:buSzPts val="1800"/>
              <a:buNone/>
              <a:defRPr/>
            </a:lvl9pPr>
          </a:lstStyle>
          <a:p>
            <a:endParaRPr/>
          </a:p>
        </p:txBody>
      </p:sp>
      <p:sp>
        <p:nvSpPr>
          <p:cNvPr id="47" name="Google Shape;47;p22"/>
          <p:cNvSpPr txBox="1">
            <a:spLocks noGrp="1"/>
          </p:cNvSpPr>
          <p:nvPr>
            <p:ph type="sldNum" idx="12"/>
          </p:nvPr>
        </p:nvSpPr>
        <p:spPr>
          <a:xfrm>
            <a:off x="7121575" y="9943468"/>
            <a:ext cx="336813" cy="318396"/>
          </a:xfrm>
          <a:prstGeom prst="rect">
            <a:avLst/>
          </a:prstGeom>
          <a:noFill/>
          <a:ln>
            <a:noFill/>
          </a:ln>
        </p:spPr>
        <p:txBody>
          <a:bodyPr spcFirstLastPara="1" wrap="square" lIns="91400" tIns="91400" rIns="91400" bIns="91400" anchor="ctr" anchorCtr="0">
            <a:norm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3"/>
          <p:cNvSpPr txBox="1">
            <a:spLocks noGrp="1"/>
          </p:cNvSpPr>
          <p:nvPr>
            <p:ph type="sldNum" idx="12"/>
          </p:nvPr>
        </p:nvSpPr>
        <p:spPr>
          <a:xfrm>
            <a:off x="7121575" y="9943468"/>
            <a:ext cx="336813" cy="318396"/>
          </a:xfrm>
          <a:prstGeom prst="rect">
            <a:avLst/>
          </a:prstGeom>
          <a:noFill/>
          <a:ln>
            <a:noFill/>
          </a:ln>
        </p:spPr>
        <p:txBody>
          <a:bodyPr spcFirstLastPara="1" wrap="square" lIns="91400" tIns="91400" rIns="91400" bIns="91400" anchor="ctr" anchorCtr="0">
            <a:norm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257705" y="925091"/>
            <a:ext cx="7044601" cy="11904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2800"/>
              <a:buFont typeface="Arial"/>
              <a:buNone/>
              <a:defRPr sz="28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5" name="Google Shape;15;p14"/>
          <p:cNvSpPr txBox="1">
            <a:spLocks noGrp="1"/>
          </p:cNvSpPr>
          <p:nvPr>
            <p:ph type="body" idx="1"/>
          </p:nvPr>
        </p:nvSpPr>
        <p:spPr>
          <a:xfrm>
            <a:off x="257705" y="2395696"/>
            <a:ext cx="7044601" cy="7101900"/>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Clr>
                <a:srgbClr val="585858"/>
              </a:buClr>
              <a:buSzPts val="1800"/>
              <a:buFont typeface="Arial"/>
              <a:buChar char="●"/>
              <a:defRPr sz="1800"/>
            </a:lvl1pPr>
            <a:lvl2pPr marL="914400" lvl="1" indent="-342900" algn="l">
              <a:lnSpc>
                <a:spcPct val="115000"/>
              </a:lnSpc>
              <a:spcBef>
                <a:spcPts val="0"/>
              </a:spcBef>
              <a:spcAft>
                <a:spcPts val="0"/>
              </a:spcAft>
              <a:buClr>
                <a:srgbClr val="585858"/>
              </a:buClr>
              <a:buSzPts val="1800"/>
              <a:buFont typeface="Arial"/>
              <a:buChar char="○"/>
              <a:defRPr sz="1800"/>
            </a:lvl2pPr>
            <a:lvl3pPr marL="1371600" lvl="2" indent="-342900" algn="l">
              <a:lnSpc>
                <a:spcPct val="115000"/>
              </a:lnSpc>
              <a:spcBef>
                <a:spcPts val="0"/>
              </a:spcBef>
              <a:spcAft>
                <a:spcPts val="0"/>
              </a:spcAft>
              <a:buClr>
                <a:srgbClr val="585858"/>
              </a:buClr>
              <a:buSzPts val="1800"/>
              <a:buFont typeface="Arial"/>
              <a:buChar char="■"/>
              <a:defRPr sz="1800"/>
            </a:lvl3pPr>
            <a:lvl4pPr marL="1828800" lvl="3" indent="-342900" algn="l">
              <a:lnSpc>
                <a:spcPct val="115000"/>
              </a:lnSpc>
              <a:spcBef>
                <a:spcPts val="0"/>
              </a:spcBef>
              <a:spcAft>
                <a:spcPts val="0"/>
              </a:spcAft>
              <a:buClr>
                <a:srgbClr val="585858"/>
              </a:buClr>
              <a:buSzPts val="1800"/>
              <a:buFont typeface="Arial"/>
              <a:buChar char="●"/>
              <a:defRPr sz="1800"/>
            </a:lvl4pPr>
            <a:lvl5pPr marL="2286000" lvl="4" indent="-342900" algn="l">
              <a:lnSpc>
                <a:spcPct val="115000"/>
              </a:lnSpc>
              <a:spcBef>
                <a:spcPts val="0"/>
              </a:spcBef>
              <a:spcAft>
                <a:spcPts val="0"/>
              </a:spcAft>
              <a:buClr>
                <a:srgbClr val="585858"/>
              </a:buClr>
              <a:buSzPts val="1800"/>
              <a:buFont typeface="Arial"/>
              <a:buChar char="○"/>
              <a:defRPr sz="1800"/>
            </a:lvl5pPr>
            <a:lvl6pPr marL="2743200" lvl="5" indent="-228600" algn="ctr">
              <a:lnSpc>
                <a:spcPct val="100000"/>
              </a:lnSpc>
              <a:spcBef>
                <a:spcPts val="0"/>
              </a:spcBef>
              <a:spcAft>
                <a:spcPts val="0"/>
              </a:spcAft>
              <a:buClr>
                <a:srgbClr val="585858"/>
              </a:buClr>
              <a:buSzPts val="1800"/>
              <a:buNone/>
              <a:defRPr/>
            </a:lvl6pPr>
            <a:lvl7pPr marL="3200400" lvl="6" indent="-228600" algn="ctr">
              <a:lnSpc>
                <a:spcPct val="100000"/>
              </a:lnSpc>
              <a:spcBef>
                <a:spcPts val="0"/>
              </a:spcBef>
              <a:spcAft>
                <a:spcPts val="0"/>
              </a:spcAft>
              <a:buClr>
                <a:srgbClr val="585858"/>
              </a:buClr>
              <a:buSzPts val="1800"/>
              <a:buNone/>
              <a:defRPr/>
            </a:lvl7pPr>
            <a:lvl8pPr marL="3657600" lvl="7" indent="-228600" algn="ctr">
              <a:lnSpc>
                <a:spcPct val="100000"/>
              </a:lnSpc>
              <a:spcBef>
                <a:spcPts val="0"/>
              </a:spcBef>
              <a:spcAft>
                <a:spcPts val="0"/>
              </a:spcAft>
              <a:buClr>
                <a:srgbClr val="585858"/>
              </a:buClr>
              <a:buSzPts val="1800"/>
              <a:buNone/>
              <a:defRPr/>
            </a:lvl8pPr>
            <a:lvl9pPr marL="4114800" lvl="8" indent="-228600" algn="ctr">
              <a:lnSpc>
                <a:spcPct val="100000"/>
              </a:lnSpc>
              <a:spcBef>
                <a:spcPts val="0"/>
              </a:spcBef>
              <a:spcAft>
                <a:spcPts val="0"/>
              </a:spcAft>
              <a:buClr>
                <a:srgbClr val="585858"/>
              </a:buClr>
              <a:buSzPts val="1800"/>
              <a:buNone/>
              <a:defRPr/>
            </a:lvl9pPr>
          </a:lstStyle>
          <a:p>
            <a:endParaRPr/>
          </a:p>
        </p:txBody>
      </p:sp>
      <p:sp>
        <p:nvSpPr>
          <p:cNvPr id="16" name="Google Shape;16;p14"/>
          <p:cNvSpPr txBox="1">
            <a:spLocks noGrp="1"/>
          </p:cNvSpPr>
          <p:nvPr>
            <p:ph type="sldNum" idx="12"/>
          </p:nvPr>
        </p:nvSpPr>
        <p:spPr>
          <a:xfrm>
            <a:off x="7121575" y="9943468"/>
            <a:ext cx="336813" cy="318396"/>
          </a:xfrm>
          <a:prstGeom prst="rect">
            <a:avLst/>
          </a:prstGeom>
          <a:noFill/>
          <a:ln>
            <a:noFill/>
          </a:ln>
        </p:spPr>
        <p:txBody>
          <a:bodyPr spcFirstLastPara="1" wrap="square" lIns="91400" tIns="91400" rIns="91400" bIns="91400" anchor="ctr" anchorCtr="0">
            <a:norm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257705" y="4471058"/>
            <a:ext cx="7044601" cy="1749901"/>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000000"/>
              </a:buClr>
              <a:buSzPts val="3600"/>
              <a:buFont typeface="Arial"/>
              <a:buNone/>
              <a:defRPr sz="36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9" name="Google Shape;19;p15"/>
          <p:cNvSpPr txBox="1">
            <a:spLocks noGrp="1"/>
          </p:cNvSpPr>
          <p:nvPr>
            <p:ph type="sldNum" idx="12"/>
          </p:nvPr>
        </p:nvSpPr>
        <p:spPr>
          <a:xfrm>
            <a:off x="7121575" y="9943468"/>
            <a:ext cx="336813" cy="318396"/>
          </a:xfrm>
          <a:prstGeom prst="rect">
            <a:avLst/>
          </a:prstGeom>
          <a:noFill/>
          <a:ln>
            <a:noFill/>
          </a:ln>
        </p:spPr>
        <p:txBody>
          <a:bodyPr spcFirstLastPara="1" wrap="square" lIns="91400" tIns="91400" rIns="91400" bIns="91400" anchor="ctr" anchorCtr="0">
            <a:norm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257705" y="925091"/>
            <a:ext cx="7044601" cy="11904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2800"/>
              <a:buFont typeface="Arial"/>
              <a:buNone/>
              <a:defRPr sz="28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2" name="Google Shape;22;p16"/>
          <p:cNvSpPr txBox="1">
            <a:spLocks noGrp="1"/>
          </p:cNvSpPr>
          <p:nvPr>
            <p:ph type="body" idx="1"/>
          </p:nvPr>
        </p:nvSpPr>
        <p:spPr>
          <a:xfrm>
            <a:off x="257705" y="2395696"/>
            <a:ext cx="3306901" cy="7101900"/>
          </a:xfrm>
          <a:prstGeom prst="rect">
            <a:avLst/>
          </a:prstGeom>
          <a:noFill/>
          <a:ln>
            <a:noFill/>
          </a:ln>
        </p:spPr>
        <p:txBody>
          <a:bodyPr spcFirstLastPara="1" wrap="square" lIns="91400" tIns="91400" rIns="91400" bIns="91400" anchor="t" anchorCtr="0">
            <a:normAutofit/>
          </a:bodyPr>
          <a:lstStyle>
            <a:lvl1pPr marL="457200" lvl="0" indent="-317500" algn="l">
              <a:lnSpc>
                <a:spcPct val="115000"/>
              </a:lnSpc>
              <a:spcBef>
                <a:spcPts val="0"/>
              </a:spcBef>
              <a:spcAft>
                <a:spcPts val="0"/>
              </a:spcAft>
              <a:buClr>
                <a:srgbClr val="585858"/>
              </a:buClr>
              <a:buSzPts val="1400"/>
              <a:buFont typeface="Arial"/>
              <a:buChar char="●"/>
              <a:defRPr sz="1400"/>
            </a:lvl1pPr>
            <a:lvl2pPr marL="914400" lvl="1" indent="-317500" algn="l">
              <a:lnSpc>
                <a:spcPct val="115000"/>
              </a:lnSpc>
              <a:spcBef>
                <a:spcPts val="0"/>
              </a:spcBef>
              <a:spcAft>
                <a:spcPts val="0"/>
              </a:spcAft>
              <a:buClr>
                <a:srgbClr val="585858"/>
              </a:buClr>
              <a:buSzPts val="1400"/>
              <a:buFont typeface="Arial"/>
              <a:buChar char="○"/>
              <a:defRPr sz="1400"/>
            </a:lvl2pPr>
            <a:lvl3pPr marL="1371600" lvl="2" indent="-317500" algn="l">
              <a:lnSpc>
                <a:spcPct val="115000"/>
              </a:lnSpc>
              <a:spcBef>
                <a:spcPts val="0"/>
              </a:spcBef>
              <a:spcAft>
                <a:spcPts val="0"/>
              </a:spcAft>
              <a:buClr>
                <a:srgbClr val="585858"/>
              </a:buClr>
              <a:buSzPts val="1400"/>
              <a:buFont typeface="Arial"/>
              <a:buChar char="■"/>
              <a:defRPr sz="1400"/>
            </a:lvl3pPr>
            <a:lvl4pPr marL="1828800" lvl="3" indent="-317500" algn="l">
              <a:lnSpc>
                <a:spcPct val="115000"/>
              </a:lnSpc>
              <a:spcBef>
                <a:spcPts val="0"/>
              </a:spcBef>
              <a:spcAft>
                <a:spcPts val="0"/>
              </a:spcAft>
              <a:buClr>
                <a:srgbClr val="585858"/>
              </a:buClr>
              <a:buSzPts val="1400"/>
              <a:buFont typeface="Arial"/>
              <a:buChar char="●"/>
              <a:defRPr sz="1400"/>
            </a:lvl4pPr>
            <a:lvl5pPr marL="2286000" lvl="4" indent="-317500" algn="l">
              <a:lnSpc>
                <a:spcPct val="115000"/>
              </a:lnSpc>
              <a:spcBef>
                <a:spcPts val="0"/>
              </a:spcBef>
              <a:spcAft>
                <a:spcPts val="0"/>
              </a:spcAft>
              <a:buClr>
                <a:srgbClr val="585858"/>
              </a:buClr>
              <a:buSzPts val="1400"/>
              <a:buFont typeface="Arial"/>
              <a:buChar char="○"/>
              <a:defRPr sz="1400"/>
            </a:lvl5pPr>
            <a:lvl6pPr marL="2743200" lvl="5" indent="-228600" algn="ctr">
              <a:lnSpc>
                <a:spcPct val="100000"/>
              </a:lnSpc>
              <a:spcBef>
                <a:spcPts val="0"/>
              </a:spcBef>
              <a:spcAft>
                <a:spcPts val="0"/>
              </a:spcAft>
              <a:buClr>
                <a:srgbClr val="585858"/>
              </a:buClr>
              <a:buSzPts val="1800"/>
              <a:buNone/>
              <a:defRPr/>
            </a:lvl6pPr>
            <a:lvl7pPr marL="3200400" lvl="6" indent="-228600" algn="ctr">
              <a:lnSpc>
                <a:spcPct val="100000"/>
              </a:lnSpc>
              <a:spcBef>
                <a:spcPts val="0"/>
              </a:spcBef>
              <a:spcAft>
                <a:spcPts val="0"/>
              </a:spcAft>
              <a:buClr>
                <a:srgbClr val="585858"/>
              </a:buClr>
              <a:buSzPts val="1800"/>
              <a:buNone/>
              <a:defRPr/>
            </a:lvl7pPr>
            <a:lvl8pPr marL="3657600" lvl="7" indent="-228600" algn="ctr">
              <a:lnSpc>
                <a:spcPct val="100000"/>
              </a:lnSpc>
              <a:spcBef>
                <a:spcPts val="0"/>
              </a:spcBef>
              <a:spcAft>
                <a:spcPts val="0"/>
              </a:spcAft>
              <a:buClr>
                <a:srgbClr val="585858"/>
              </a:buClr>
              <a:buSzPts val="1800"/>
              <a:buNone/>
              <a:defRPr/>
            </a:lvl8pPr>
            <a:lvl9pPr marL="4114800" lvl="8" indent="-228600" algn="ctr">
              <a:lnSpc>
                <a:spcPct val="100000"/>
              </a:lnSpc>
              <a:spcBef>
                <a:spcPts val="0"/>
              </a:spcBef>
              <a:spcAft>
                <a:spcPts val="0"/>
              </a:spcAft>
              <a:buClr>
                <a:srgbClr val="585858"/>
              </a:buClr>
              <a:buSzPts val="1800"/>
              <a:buNone/>
              <a:defRPr/>
            </a:lvl9pPr>
          </a:lstStyle>
          <a:p>
            <a:endParaRPr/>
          </a:p>
        </p:txBody>
      </p:sp>
      <p:sp>
        <p:nvSpPr>
          <p:cNvPr id="23" name="Google Shape;23;p16"/>
          <p:cNvSpPr txBox="1">
            <a:spLocks noGrp="1"/>
          </p:cNvSpPr>
          <p:nvPr>
            <p:ph type="body" idx="2"/>
          </p:nvPr>
        </p:nvSpPr>
        <p:spPr>
          <a:xfrm>
            <a:off x="3995290" y="2395696"/>
            <a:ext cx="3306902" cy="710190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585858"/>
              </a:buClr>
              <a:buSzPts val="1800"/>
              <a:buNone/>
              <a:defRPr/>
            </a:lvl1pPr>
            <a:lvl2pPr marL="914400" lvl="1" indent="-228600" algn="ctr">
              <a:lnSpc>
                <a:spcPct val="100000"/>
              </a:lnSpc>
              <a:spcBef>
                <a:spcPts val="0"/>
              </a:spcBef>
              <a:spcAft>
                <a:spcPts val="0"/>
              </a:spcAft>
              <a:buClr>
                <a:srgbClr val="585858"/>
              </a:buClr>
              <a:buSzPts val="1800"/>
              <a:buNone/>
              <a:defRPr/>
            </a:lvl2pPr>
            <a:lvl3pPr marL="1371600" lvl="2" indent="-228600" algn="ctr">
              <a:lnSpc>
                <a:spcPct val="100000"/>
              </a:lnSpc>
              <a:spcBef>
                <a:spcPts val="0"/>
              </a:spcBef>
              <a:spcAft>
                <a:spcPts val="0"/>
              </a:spcAft>
              <a:buClr>
                <a:srgbClr val="585858"/>
              </a:buClr>
              <a:buSzPts val="1800"/>
              <a:buNone/>
              <a:defRPr/>
            </a:lvl3pPr>
            <a:lvl4pPr marL="1828800" lvl="3" indent="-228600" algn="ctr">
              <a:lnSpc>
                <a:spcPct val="100000"/>
              </a:lnSpc>
              <a:spcBef>
                <a:spcPts val="0"/>
              </a:spcBef>
              <a:spcAft>
                <a:spcPts val="0"/>
              </a:spcAft>
              <a:buClr>
                <a:srgbClr val="585858"/>
              </a:buClr>
              <a:buSzPts val="1800"/>
              <a:buNone/>
              <a:defRPr/>
            </a:lvl4pPr>
            <a:lvl5pPr marL="2286000" lvl="4" indent="-228600" algn="ctr">
              <a:lnSpc>
                <a:spcPct val="100000"/>
              </a:lnSpc>
              <a:spcBef>
                <a:spcPts val="0"/>
              </a:spcBef>
              <a:spcAft>
                <a:spcPts val="0"/>
              </a:spcAft>
              <a:buClr>
                <a:srgbClr val="585858"/>
              </a:buClr>
              <a:buSzPts val="1800"/>
              <a:buNone/>
              <a:defRPr/>
            </a:lvl5pPr>
            <a:lvl6pPr marL="2743200" lvl="5" indent="-228600" algn="ctr">
              <a:lnSpc>
                <a:spcPct val="100000"/>
              </a:lnSpc>
              <a:spcBef>
                <a:spcPts val="0"/>
              </a:spcBef>
              <a:spcAft>
                <a:spcPts val="0"/>
              </a:spcAft>
              <a:buClr>
                <a:srgbClr val="585858"/>
              </a:buClr>
              <a:buSzPts val="1800"/>
              <a:buNone/>
              <a:defRPr/>
            </a:lvl6pPr>
            <a:lvl7pPr marL="3200400" lvl="6" indent="-228600" algn="ctr">
              <a:lnSpc>
                <a:spcPct val="100000"/>
              </a:lnSpc>
              <a:spcBef>
                <a:spcPts val="0"/>
              </a:spcBef>
              <a:spcAft>
                <a:spcPts val="0"/>
              </a:spcAft>
              <a:buClr>
                <a:srgbClr val="585858"/>
              </a:buClr>
              <a:buSzPts val="1800"/>
              <a:buNone/>
              <a:defRPr/>
            </a:lvl7pPr>
            <a:lvl8pPr marL="3657600" lvl="7" indent="-228600" algn="ctr">
              <a:lnSpc>
                <a:spcPct val="100000"/>
              </a:lnSpc>
              <a:spcBef>
                <a:spcPts val="0"/>
              </a:spcBef>
              <a:spcAft>
                <a:spcPts val="0"/>
              </a:spcAft>
              <a:buClr>
                <a:srgbClr val="585858"/>
              </a:buClr>
              <a:buSzPts val="1800"/>
              <a:buNone/>
              <a:defRPr/>
            </a:lvl8pPr>
            <a:lvl9pPr marL="4114800" lvl="8" indent="-228600" algn="ctr">
              <a:lnSpc>
                <a:spcPct val="100000"/>
              </a:lnSpc>
              <a:spcBef>
                <a:spcPts val="0"/>
              </a:spcBef>
              <a:spcAft>
                <a:spcPts val="0"/>
              </a:spcAft>
              <a:buClr>
                <a:srgbClr val="585858"/>
              </a:buClr>
              <a:buSzPts val="1800"/>
              <a:buNone/>
              <a:defRPr/>
            </a:lvl9pPr>
          </a:lstStyle>
          <a:p>
            <a:endParaRPr/>
          </a:p>
        </p:txBody>
      </p:sp>
      <p:sp>
        <p:nvSpPr>
          <p:cNvPr id="24" name="Google Shape;24;p16"/>
          <p:cNvSpPr txBox="1">
            <a:spLocks noGrp="1"/>
          </p:cNvSpPr>
          <p:nvPr>
            <p:ph type="sldNum" idx="12"/>
          </p:nvPr>
        </p:nvSpPr>
        <p:spPr>
          <a:xfrm>
            <a:off x="7121575" y="9943468"/>
            <a:ext cx="336813" cy="318396"/>
          </a:xfrm>
          <a:prstGeom prst="rect">
            <a:avLst/>
          </a:prstGeom>
          <a:noFill/>
          <a:ln>
            <a:noFill/>
          </a:ln>
        </p:spPr>
        <p:txBody>
          <a:bodyPr spcFirstLastPara="1" wrap="square" lIns="91400" tIns="91400" rIns="91400" bIns="91400" anchor="ctr" anchorCtr="0">
            <a:norm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257705" y="925091"/>
            <a:ext cx="7044601" cy="11904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2800"/>
              <a:buFont typeface="Arial"/>
              <a:buNone/>
              <a:defRPr sz="28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7" name="Google Shape;27;p17"/>
          <p:cNvSpPr txBox="1">
            <a:spLocks noGrp="1"/>
          </p:cNvSpPr>
          <p:nvPr>
            <p:ph type="sldNum" idx="12"/>
          </p:nvPr>
        </p:nvSpPr>
        <p:spPr>
          <a:xfrm>
            <a:off x="7121575" y="9943468"/>
            <a:ext cx="336813" cy="318396"/>
          </a:xfrm>
          <a:prstGeom prst="rect">
            <a:avLst/>
          </a:prstGeom>
          <a:noFill/>
          <a:ln>
            <a:noFill/>
          </a:ln>
        </p:spPr>
        <p:txBody>
          <a:bodyPr spcFirstLastPara="1" wrap="square" lIns="91400" tIns="91400" rIns="91400" bIns="91400" anchor="ctr" anchorCtr="0">
            <a:norm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257705" y="1154948"/>
            <a:ext cx="2321700" cy="157080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400"/>
              <a:buFont typeface="Arial"/>
              <a:buNone/>
              <a:defRPr sz="2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0" name="Google Shape;30;p18"/>
          <p:cNvSpPr txBox="1">
            <a:spLocks noGrp="1"/>
          </p:cNvSpPr>
          <p:nvPr>
            <p:ph type="body" idx="1"/>
          </p:nvPr>
        </p:nvSpPr>
        <p:spPr>
          <a:xfrm>
            <a:off x="257705" y="2888617"/>
            <a:ext cx="2321700" cy="6609000"/>
          </a:xfrm>
          <a:prstGeom prst="rect">
            <a:avLst/>
          </a:prstGeom>
          <a:noFill/>
          <a:ln>
            <a:noFill/>
          </a:ln>
        </p:spPr>
        <p:txBody>
          <a:bodyPr spcFirstLastPara="1" wrap="square" lIns="91400" tIns="91400" rIns="91400" bIns="91400" anchor="t" anchorCtr="0">
            <a:normAutofit/>
          </a:bodyPr>
          <a:lstStyle>
            <a:lvl1pPr marL="457200" lvl="0" indent="-304800" algn="l">
              <a:lnSpc>
                <a:spcPct val="115000"/>
              </a:lnSpc>
              <a:spcBef>
                <a:spcPts val="0"/>
              </a:spcBef>
              <a:spcAft>
                <a:spcPts val="0"/>
              </a:spcAft>
              <a:buClr>
                <a:srgbClr val="585858"/>
              </a:buClr>
              <a:buSzPts val="1200"/>
              <a:buFont typeface="Arial"/>
              <a:buChar char="●"/>
              <a:defRPr sz="1200"/>
            </a:lvl1pPr>
            <a:lvl2pPr marL="914400" lvl="1" indent="-304800" algn="l">
              <a:lnSpc>
                <a:spcPct val="115000"/>
              </a:lnSpc>
              <a:spcBef>
                <a:spcPts val="0"/>
              </a:spcBef>
              <a:spcAft>
                <a:spcPts val="0"/>
              </a:spcAft>
              <a:buClr>
                <a:srgbClr val="585858"/>
              </a:buClr>
              <a:buSzPts val="1200"/>
              <a:buFont typeface="Arial"/>
              <a:buChar char="○"/>
              <a:defRPr sz="1200"/>
            </a:lvl2pPr>
            <a:lvl3pPr marL="1371600" lvl="2" indent="-304800" algn="l">
              <a:lnSpc>
                <a:spcPct val="115000"/>
              </a:lnSpc>
              <a:spcBef>
                <a:spcPts val="0"/>
              </a:spcBef>
              <a:spcAft>
                <a:spcPts val="0"/>
              </a:spcAft>
              <a:buClr>
                <a:srgbClr val="585858"/>
              </a:buClr>
              <a:buSzPts val="1200"/>
              <a:buFont typeface="Arial"/>
              <a:buChar char="■"/>
              <a:defRPr sz="1200"/>
            </a:lvl3pPr>
            <a:lvl4pPr marL="1828800" lvl="3" indent="-304800" algn="l">
              <a:lnSpc>
                <a:spcPct val="115000"/>
              </a:lnSpc>
              <a:spcBef>
                <a:spcPts val="0"/>
              </a:spcBef>
              <a:spcAft>
                <a:spcPts val="0"/>
              </a:spcAft>
              <a:buClr>
                <a:srgbClr val="585858"/>
              </a:buClr>
              <a:buSzPts val="1200"/>
              <a:buFont typeface="Arial"/>
              <a:buChar char="●"/>
              <a:defRPr sz="1200"/>
            </a:lvl4pPr>
            <a:lvl5pPr marL="2286000" lvl="4" indent="-304800" algn="l">
              <a:lnSpc>
                <a:spcPct val="115000"/>
              </a:lnSpc>
              <a:spcBef>
                <a:spcPts val="0"/>
              </a:spcBef>
              <a:spcAft>
                <a:spcPts val="0"/>
              </a:spcAft>
              <a:buClr>
                <a:srgbClr val="585858"/>
              </a:buClr>
              <a:buSzPts val="1200"/>
              <a:buFont typeface="Arial"/>
              <a:buChar char="○"/>
              <a:defRPr sz="1200"/>
            </a:lvl5pPr>
            <a:lvl6pPr marL="2743200" lvl="5" indent="-228600" algn="ctr">
              <a:lnSpc>
                <a:spcPct val="100000"/>
              </a:lnSpc>
              <a:spcBef>
                <a:spcPts val="0"/>
              </a:spcBef>
              <a:spcAft>
                <a:spcPts val="0"/>
              </a:spcAft>
              <a:buClr>
                <a:srgbClr val="585858"/>
              </a:buClr>
              <a:buSzPts val="1800"/>
              <a:buNone/>
              <a:defRPr/>
            </a:lvl6pPr>
            <a:lvl7pPr marL="3200400" lvl="6" indent="-228600" algn="ctr">
              <a:lnSpc>
                <a:spcPct val="100000"/>
              </a:lnSpc>
              <a:spcBef>
                <a:spcPts val="0"/>
              </a:spcBef>
              <a:spcAft>
                <a:spcPts val="0"/>
              </a:spcAft>
              <a:buClr>
                <a:srgbClr val="585858"/>
              </a:buClr>
              <a:buSzPts val="1800"/>
              <a:buNone/>
              <a:defRPr/>
            </a:lvl7pPr>
            <a:lvl8pPr marL="3657600" lvl="7" indent="-228600" algn="ctr">
              <a:lnSpc>
                <a:spcPct val="100000"/>
              </a:lnSpc>
              <a:spcBef>
                <a:spcPts val="0"/>
              </a:spcBef>
              <a:spcAft>
                <a:spcPts val="0"/>
              </a:spcAft>
              <a:buClr>
                <a:srgbClr val="585858"/>
              </a:buClr>
              <a:buSzPts val="1800"/>
              <a:buNone/>
              <a:defRPr/>
            </a:lvl8pPr>
            <a:lvl9pPr marL="4114800" lvl="8" indent="-228600" algn="ctr">
              <a:lnSpc>
                <a:spcPct val="100000"/>
              </a:lnSpc>
              <a:spcBef>
                <a:spcPts val="0"/>
              </a:spcBef>
              <a:spcAft>
                <a:spcPts val="0"/>
              </a:spcAft>
              <a:buClr>
                <a:srgbClr val="585858"/>
              </a:buClr>
              <a:buSzPts val="1800"/>
              <a:buNone/>
              <a:defRPr/>
            </a:lvl9pPr>
          </a:lstStyle>
          <a:p>
            <a:endParaRPr/>
          </a:p>
        </p:txBody>
      </p:sp>
      <p:sp>
        <p:nvSpPr>
          <p:cNvPr id="31" name="Google Shape;31;p18"/>
          <p:cNvSpPr txBox="1">
            <a:spLocks noGrp="1"/>
          </p:cNvSpPr>
          <p:nvPr>
            <p:ph type="sldNum" idx="12"/>
          </p:nvPr>
        </p:nvSpPr>
        <p:spPr>
          <a:xfrm>
            <a:off x="7121575" y="9943468"/>
            <a:ext cx="336813" cy="318396"/>
          </a:xfrm>
          <a:prstGeom prst="rect">
            <a:avLst/>
          </a:prstGeom>
          <a:noFill/>
          <a:ln>
            <a:noFill/>
          </a:ln>
        </p:spPr>
        <p:txBody>
          <a:bodyPr spcFirstLastPara="1" wrap="square" lIns="91400" tIns="91400" rIns="91400" bIns="91400" anchor="ctr" anchorCtr="0">
            <a:norm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_POINT">
  <p:cSld name="MAIN_POINT">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405324" y="935745"/>
            <a:ext cx="5264701" cy="850380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4800"/>
              <a:buFont typeface="Arial"/>
              <a:buNone/>
              <a:defRPr sz="48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4" name="Google Shape;34;p19"/>
          <p:cNvSpPr txBox="1">
            <a:spLocks noGrp="1"/>
          </p:cNvSpPr>
          <p:nvPr>
            <p:ph type="sldNum" idx="12"/>
          </p:nvPr>
        </p:nvSpPr>
        <p:spPr>
          <a:xfrm>
            <a:off x="7121575" y="9943468"/>
            <a:ext cx="336813" cy="318396"/>
          </a:xfrm>
          <a:prstGeom prst="rect">
            <a:avLst/>
          </a:prstGeom>
          <a:noFill/>
          <a:ln>
            <a:noFill/>
          </a:ln>
        </p:spPr>
        <p:txBody>
          <a:bodyPr spcFirstLastPara="1" wrap="square" lIns="91400" tIns="91400" rIns="91400" bIns="91400" anchor="ctr" anchorCtr="0">
            <a:norm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35"/>
        <p:cNvGrpSpPr/>
        <p:nvPr/>
      </p:nvGrpSpPr>
      <p:grpSpPr>
        <a:xfrm>
          <a:off x="0" y="0"/>
          <a:ext cx="0" cy="0"/>
          <a:chOff x="0" y="0"/>
          <a:chExt cx="0" cy="0"/>
        </a:xfrm>
      </p:grpSpPr>
      <p:sp>
        <p:nvSpPr>
          <p:cNvPr id="36" name="Google Shape;36;p20"/>
          <p:cNvSpPr/>
          <p:nvPr/>
        </p:nvSpPr>
        <p:spPr>
          <a:xfrm>
            <a:off x="3779999" y="-261"/>
            <a:ext cx="3780001" cy="10692002"/>
          </a:xfrm>
          <a:prstGeom prst="rect">
            <a:avLst/>
          </a:prstGeom>
          <a:solidFill>
            <a:srgbClr val="EEEEE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0"/>
          <p:cNvSpPr txBox="1">
            <a:spLocks noGrp="1"/>
          </p:cNvSpPr>
          <p:nvPr>
            <p:ph type="title"/>
          </p:nvPr>
        </p:nvSpPr>
        <p:spPr>
          <a:xfrm>
            <a:off x="219507" y="2563449"/>
            <a:ext cx="3344402" cy="3081301"/>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4200"/>
              <a:buFont typeface="Arial"/>
              <a:buNone/>
              <a:defRPr sz="42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8" name="Google Shape;38;p20"/>
          <p:cNvSpPr txBox="1">
            <a:spLocks noGrp="1"/>
          </p:cNvSpPr>
          <p:nvPr>
            <p:ph type="body" idx="1"/>
          </p:nvPr>
        </p:nvSpPr>
        <p:spPr>
          <a:xfrm>
            <a:off x="219507" y="5826864"/>
            <a:ext cx="3344402" cy="25674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585858"/>
              </a:buClr>
              <a:buSzPts val="2100"/>
              <a:buFont typeface="Arial"/>
              <a:buNone/>
              <a:defRPr sz="2100"/>
            </a:lvl1pPr>
            <a:lvl2pPr marL="914400" lvl="1" indent="-228600" algn="ctr">
              <a:lnSpc>
                <a:spcPct val="100000"/>
              </a:lnSpc>
              <a:spcBef>
                <a:spcPts val="0"/>
              </a:spcBef>
              <a:spcAft>
                <a:spcPts val="0"/>
              </a:spcAft>
              <a:buClr>
                <a:srgbClr val="585858"/>
              </a:buClr>
              <a:buSzPts val="2100"/>
              <a:buFont typeface="Arial"/>
              <a:buNone/>
              <a:defRPr sz="2100"/>
            </a:lvl2pPr>
            <a:lvl3pPr marL="1371600" lvl="2" indent="-228600" algn="ctr">
              <a:lnSpc>
                <a:spcPct val="100000"/>
              </a:lnSpc>
              <a:spcBef>
                <a:spcPts val="0"/>
              </a:spcBef>
              <a:spcAft>
                <a:spcPts val="0"/>
              </a:spcAft>
              <a:buClr>
                <a:srgbClr val="585858"/>
              </a:buClr>
              <a:buSzPts val="2100"/>
              <a:buFont typeface="Arial"/>
              <a:buNone/>
              <a:defRPr sz="2100"/>
            </a:lvl3pPr>
            <a:lvl4pPr marL="1828800" lvl="3" indent="-228600" algn="ctr">
              <a:lnSpc>
                <a:spcPct val="100000"/>
              </a:lnSpc>
              <a:spcBef>
                <a:spcPts val="0"/>
              </a:spcBef>
              <a:spcAft>
                <a:spcPts val="0"/>
              </a:spcAft>
              <a:buClr>
                <a:srgbClr val="585858"/>
              </a:buClr>
              <a:buSzPts val="2100"/>
              <a:buFont typeface="Arial"/>
              <a:buNone/>
              <a:defRPr sz="2100"/>
            </a:lvl4pPr>
            <a:lvl5pPr marL="2286000" lvl="4" indent="-228600" algn="ctr">
              <a:lnSpc>
                <a:spcPct val="100000"/>
              </a:lnSpc>
              <a:spcBef>
                <a:spcPts val="0"/>
              </a:spcBef>
              <a:spcAft>
                <a:spcPts val="0"/>
              </a:spcAft>
              <a:buClr>
                <a:srgbClr val="585858"/>
              </a:buClr>
              <a:buSzPts val="2100"/>
              <a:buFont typeface="Arial"/>
              <a:buNone/>
              <a:defRPr sz="2100"/>
            </a:lvl5pPr>
            <a:lvl6pPr marL="2743200" lvl="5" indent="-228600" algn="ctr">
              <a:lnSpc>
                <a:spcPct val="100000"/>
              </a:lnSpc>
              <a:spcBef>
                <a:spcPts val="0"/>
              </a:spcBef>
              <a:spcAft>
                <a:spcPts val="0"/>
              </a:spcAft>
              <a:buClr>
                <a:srgbClr val="585858"/>
              </a:buClr>
              <a:buSzPts val="1800"/>
              <a:buNone/>
              <a:defRPr/>
            </a:lvl6pPr>
            <a:lvl7pPr marL="3200400" lvl="6" indent="-228600" algn="ctr">
              <a:lnSpc>
                <a:spcPct val="100000"/>
              </a:lnSpc>
              <a:spcBef>
                <a:spcPts val="0"/>
              </a:spcBef>
              <a:spcAft>
                <a:spcPts val="0"/>
              </a:spcAft>
              <a:buClr>
                <a:srgbClr val="585858"/>
              </a:buClr>
              <a:buSzPts val="1800"/>
              <a:buNone/>
              <a:defRPr/>
            </a:lvl7pPr>
            <a:lvl8pPr marL="3657600" lvl="7" indent="-228600" algn="ctr">
              <a:lnSpc>
                <a:spcPct val="100000"/>
              </a:lnSpc>
              <a:spcBef>
                <a:spcPts val="0"/>
              </a:spcBef>
              <a:spcAft>
                <a:spcPts val="0"/>
              </a:spcAft>
              <a:buClr>
                <a:srgbClr val="585858"/>
              </a:buClr>
              <a:buSzPts val="1800"/>
              <a:buNone/>
              <a:defRPr/>
            </a:lvl8pPr>
            <a:lvl9pPr marL="4114800" lvl="8" indent="-228600" algn="ctr">
              <a:lnSpc>
                <a:spcPct val="100000"/>
              </a:lnSpc>
              <a:spcBef>
                <a:spcPts val="0"/>
              </a:spcBef>
              <a:spcAft>
                <a:spcPts val="0"/>
              </a:spcAft>
              <a:buClr>
                <a:srgbClr val="585858"/>
              </a:buClr>
              <a:buSzPts val="1800"/>
              <a:buNone/>
              <a:defRPr/>
            </a:lvl9pPr>
          </a:lstStyle>
          <a:p>
            <a:endParaRPr/>
          </a:p>
        </p:txBody>
      </p:sp>
      <p:sp>
        <p:nvSpPr>
          <p:cNvPr id="39" name="Google Shape;39;p20"/>
          <p:cNvSpPr txBox="1">
            <a:spLocks noGrp="1"/>
          </p:cNvSpPr>
          <p:nvPr>
            <p:ph type="body" idx="2"/>
          </p:nvPr>
        </p:nvSpPr>
        <p:spPr>
          <a:xfrm>
            <a:off x="4083839" y="1505163"/>
            <a:ext cx="3172201" cy="7681202"/>
          </a:xfrm>
          <a:prstGeom prst="rect">
            <a:avLst/>
          </a:prstGeom>
          <a:noFill/>
          <a:ln>
            <a:noFill/>
          </a:ln>
        </p:spPr>
        <p:txBody>
          <a:bodyPr spcFirstLastPara="1" wrap="square" lIns="91400" tIns="91400" rIns="91400" bIns="91400" anchor="ctr" anchorCtr="0">
            <a:normAutofit/>
          </a:bodyPr>
          <a:lstStyle>
            <a:lvl1pPr marL="457200" lvl="0" indent="-228600" algn="ctr">
              <a:lnSpc>
                <a:spcPct val="100000"/>
              </a:lnSpc>
              <a:spcBef>
                <a:spcPts val="0"/>
              </a:spcBef>
              <a:spcAft>
                <a:spcPts val="0"/>
              </a:spcAft>
              <a:buClr>
                <a:srgbClr val="585858"/>
              </a:buClr>
              <a:buSzPts val="1800"/>
              <a:buNone/>
              <a:defRPr/>
            </a:lvl1pPr>
            <a:lvl2pPr marL="914400" lvl="1" indent="-228600" algn="ctr">
              <a:lnSpc>
                <a:spcPct val="100000"/>
              </a:lnSpc>
              <a:spcBef>
                <a:spcPts val="0"/>
              </a:spcBef>
              <a:spcAft>
                <a:spcPts val="0"/>
              </a:spcAft>
              <a:buClr>
                <a:srgbClr val="585858"/>
              </a:buClr>
              <a:buSzPts val="1800"/>
              <a:buNone/>
              <a:defRPr/>
            </a:lvl2pPr>
            <a:lvl3pPr marL="1371600" lvl="2" indent="-228600" algn="ctr">
              <a:lnSpc>
                <a:spcPct val="100000"/>
              </a:lnSpc>
              <a:spcBef>
                <a:spcPts val="0"/>
              </a:spcBef>
              <a:spcAft>
                <a:spcPts val="0"/>
              </a:spcAft>
              <a:buClr>
                <a:srgbClr val="585858"/>
              </a:buClr>
              <a:buSzPts val="1800"/>
              <a:buNone/>
              <a:defRPr/>
            </a:lvl3pPr>
            <a:lvl4pPr marL="1828800" lvl="3" indent="-228600" algn="ctr">
              <a:lnSpc>
                <a:spcPct val="100000"/>
              </a:lnSpc>
              <a:spcBef>
                <a:spcPts val="0"/>
              </a:spcBef>
              <a:spcAft>
                <a:spcPts val="0"/>
              </a:spcAft>
              <a:buClr>
                <a:srgbClr val="585858"/>
              </a:buClr>
              <a:buSzPts val="1800"/>
              <a:buNone/>
              <a:defRPr/>
            </a:lvl4pPr>
            <a:lvl5pPr marL="2286000" lvl="4" indent="-228600" algn="ctr">
              <a:lnSpc>
                <a:spcPct val="100000"/>
              </a:lnSpc>
              <a:spcBef>
                <a:spcPts val="0"/>
              </a:spcBef>
              <a:spcAft>
                <a:spcPts val="0"/>
              </a:spcAft>
              <a:buClr>
                <a:srgbClr val="585858"/>
              </a:buClr>
              <a:buSzPts val="1800"/>
              <a:buNone/>
              <a:defRPr/>
            </a:lvl5pPr>
            <a:lvl6pPr marL="2743200" lvl="5" indent="-228600" algn="ctr">
              <a:lnSpc>
                <a:spcPct val="100000"/>
              </a:lnSpc>
              <a:spcBef>
                <a:spcPts val="0"/>
              </a:spcBef>
              <a:spcAft>
                <a:spcPts val="0"/>
              </a:spcAft>
              <a:buClr>
                <a:srgbClr val="585858"/>
              </a:buClr>
              <a:buSzPts val="1800"/>
              <a:buNone/>
              <a:defRPr/>
            </a:lvl6pPr>
            <a:lvl7pPr marL="3200400" lvl="6" indent="-228600" algn="ctr">
              <a:lnSpc>
                <a:spcPct val="100000"/>
              </a:lnSpc>
              <a:spcBef>
                <a:spcPts val="0"/>
              </a:spcBef>
              <a:spcAft>
                <a:spcPts val="0"/>
              </a:spcAft>
              <a:buClr>
                <a:srgbClr val="585858"/>
              </a:buClr>
              <a:buSzPts val="1800"/>
              <a:buNone/>
              <a:defRPr/>
            </a:lvl7pPr>
            <a:lvl8pPr marL="3657600" lvl="7" indent="-228600" algn="ctr">
              <a:lnSpc>
                <a:spcPct val="100000"/>
              </a:lnSpc>
              <a:spcBef>
                <a:spcPts val="0"/>
              </a:spcBef>
              <a:spcAft>
                <a:spcPts val="0"/>
              </a:spcAft>
              <a:buClr>
                <a:srgbClr val="585858"/>
              </a:buClr>
              <a:buSzPts val="1800"/>
              <a:buNone/>
              <a:defRPr/>
            </a:lvl8pPr>
            <a:lvl9pPr marL="4114800" lvl="8" indent="-228600" algn="ctr">
              <a:lnSpc>
                <a:spcPct val="100000"/>
              </a:lnSpc>
              <a:spcBef>
                <a:spcPts val="0"/>
              </a:spcBef>
              <a:spcAft>
                <a:spcPts val="0"/>
              </a:spcAft>
              <a:buClr>
                <a:srgbClr val="585858"/>
              </a:buClr>
              <a:buSzPts val="1800"/>
              <a:buNone/>
              <a:defRPr/>
            </a:lvl9pPr>
          </a:lstStyle>
          <a:p>
            <a:endParaRPr/>
          </a:p>
        </p:txBody>
      </p:sp>
      <p:sp>
        <p:nvSpPr>
          <p:cNvPr id="40" name="Google Shape;40;p20"/>
          <p:cNvSpPr txBox="1">
            <a:spLocks noGrp="1"/>
          </p:cNvSpPr>
          <p:nvPr>
            <p:ph type="sldNum" idx="12"/>
          </p:nvPr>
        </p:nvSpPr>
        <p:spPr>
          <a:xfrm>
            <a:off x="7121575" y="9943468"/>
            <a:ext cx="336813" cy="318396"/>
          </a:xfrm>
          <a:prstGeom prst="rect">
            <a:avLst/>
          </a:prstGeom>
          <a:noFill/>
          <a:ln>
            <a:noFill/>
          </a:ln>
        </p:spPr>
        <p:txBody>
          <a:bodyPr spcFirstLastPara="1" wrap="square" lIns="91400" tIns="91400" rIns="91400" bIns="91400" anchor="ctr" anchorCtr="0">
            <a:norm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1"/>
        <p:cNvGrpSpPr/>
        <p:nvPr/>
      </p:nvGrpSpPr>
      <p:grpSpPr>
        <a:xfrm>
          <a:off x="0" y="0"/>
          <a:ext cx="0" cy="0"/>
          <a:chOff x="0" y="0"/>
          <a:chExt cx="0" cy="0"/>
        </a:xfrm>
      </p:grpSpPr>
      <p:sp>
        <p:nvSpPr>
          <p:cNvPr id="42" name="Google Shape;42;p21"/>
          <p:cNvSpPr txBox="1">
            <a:spLocks noGrp="1"/>
          </p:cNvSpPr>
          <p:nvPr>
            <p:ph type="body" idx="1"/>
          </p:nvPr>
        </p:nvSpPr>
        <p:spPr>
          <a:xfrm>
            <a:off x="257705" y="8794266"/>
            <a:ext cx="4959600" cy="1257901"/>
          </a:xfrm>
          <a:prstGeom prst="rect">
            <a:avLst/>
          </a:prstGeom>
          <a:noFill/>
          <a:ln>
            <a:noFill/>
          </a:ln>
        </p:spPr>
        <p:txBody>
          <a:bodyPr spcFirstLastPara="1" wrap="square" lIns="91400" tIns="91400" rIns="91400" bIns="91400" anchor="ctr" anchorCtr="0">
            <a:normAutofit/>
          </a:bodyPr>
          <a:lstStyle>
            <a:lvl1pPr marL="457200" lvl="0" indent="-228600" algn="l">
              <a:lnSpc>
                <a:spcPct val="100000"/>
              </a:lnSpc>
              <a:spcBef>
                <a:spcPts val="0"/>
              </a:spcBef>
              <a:spcAft>
                <a:spcPts val="0"/>
              </a:spcAft>
              <a:buClr>
                <a:srgbClr val="585858"/>
              </a:buClr>
              <a:buSzPts val="1800"/>
              <a:buFont typeface="Arial"/>
              <a:buNone/>
              <a:defRPr sz="1800"/>
            </a:lvl1pPr>
          </a:lstStyle>
          <a:p>
            <a:endParaRPr/>
          </a:p>
        </p:txBody>
      </p:sp>
      <p:sp>
        <p:nvSpPr>
          <p:cNvPr id="43" name="Google Shape;43;p21"/>
          <p:cNvSpPr txBox="1">
            <a:spLocks noGrp="1"/>
          </p:cNvSpPr>
          <p:nvPr>
            <p:ph type="sldNum" idx="12"/>
          </p:nvPr>
        </p:nvSpPr>
        <p:spPr>
          <a:xfrm>
            <a:off x="7121575" y="9943468"/>
            <a:ext cx="336813" cy="318396"/>
          </a:xfrm>
          <a:prstGeom prst="rect">
            <a:avLst/>
          </a:prstGeom>
          <a:noFill/>
          <a:ln>
            <a:noFill/>
          </a:ln>
        </p:spPr>
        <p:txBody>
          <a:bodyPr spcFirstLastPara="1" wrap="square" lIns="91400" tIns="91400" rIns="91400" bIns="91400" anchor="ctr" anchorCtr="0">
            <a:norm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257712" y="1547778"/>
            <a:ext cx="7044601" cy="4266901"/>
          </a:xfrm>
          <a:prstGeom prst="rect">
            <a:avLst/>
          </a:prstGeom>
          <a:noFill/>
          <a:ln>
            <a:noFill/>
          </a:ln>
        </p:spPr>
        <p:txBody>
          <a:bodyPr spcFirstLastPara="1" wrap="square" lIns="91400" tIns="91400" rIns="91400" bIns="91400" anchor="b" anchorCtr="0">
            <a:normAutofit/>
          </a:bodyPr>
          <a:lstStyle>
            <a:lvl1pPr marR="0" lvl="0"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257705" y="5891408"/>
            <a:ext cx="7044601" cy="1647602"/>
          </a:xfrm>
          <a:prstGeom prst="rect">
            <a:avLst/>
          </a:prstGeom>
          <a:noFill/>
          <a:ln>
            <a:noFill/>
          </a:ln>
        </p:spPr>
        <p:txBody>
          <a:bodyPr spcFirstLastPara="1" wrap="square" lIns="91400" tIns="91400" rIns="91400" bIns="91400" anchor="t" anchorCtr="0">
            <a:normAutofit/>
          </a:bodyPr>
          <a:lstStyle>
            <a:lvl1pPr marL="457200" marR="0" lvl="0" indent="-228600" algn="ctr" rtl="0">
              <a:lnSpc>
                <a:spcPct val="100000"/>
              </a:lnSpc>
              <a:spcBef>
                <a:spcPts val="0"/>
              </a:spcBef>
              <a:spcAft>
                <a:spcPts val="0"/>
              </a:spcAft>
              <a:buClr>
                <a:srgbClr val="585858"/>
              </a:buClr>
              <a:buSzPts val="2800"/>
              <a:buFont typeface="Arial"/>
              <a:buNone/>
              <a:defRPr sz="2800" b="0" i="0" u="none" strike="noStrike" cap="none">
                <a:solidFill>
                  <a:srgbClr val="585858"/>
                </a:solidFill>
                <a:latin typeface="Arial"/>
                <a:ea typeface="Arial"/>
                <a:cs typeface="Arial"/>
                <a:sym typeface="Arial"/>
              </a:defRPr>
            </a:lvl1pPr>
            <a:lvl2pPr marL="914400" marR="0" lvl="1" indent="-228600" algn="ctr" rtl="0">
              <a:lnSpc>
                <a:spcPct val="100000"/>
              </a:lnSpc>
              <a:spcBef>
                <a:spcPts val="0"/>
              </a:spcBef>
              <a:spcAft>
                <a:spcPts val="0"/>
              </a:spcAft>
              <a:buClr>
                <a:srgbClr val="585858"/>
              </a:buClr>
              <a:buSzPts val="2800"/>
              <a:buFont typeface="Arial"/>
              <a:buNone/>
              <a:defRPr sz="2800" b="0" i="0" u="none" strike="noStrike" cap="none">
                <a:solidFill>
                  <a:srgbClr val="585858"/>
                </a:solidFill>
                <a:latin typeface="Arial"/>
                <a:ea typeface="Arial"/>
                <a:cs typeface="Arial"/>
                <a:sym typeface="Arial"/>
              </a:defRPr>
            </a:lvl2pPr>
            <a:lvl3pPr marL="1371600" marR="0" lvl="2" indent="-228600" algn="ctr" rtl="0">
              <a:lnSpc>
                <a:spcPct val="100000"/>
              </a:lnSpc>
              <a:spcBef>
                <a:spcPts val="0"/>
              </a:spcBef>
              <a:spcAft>
                <a:spcPts val="0"/>
              </a:spcAft>
              <a:buClr>
                <a:srgbClr val="585858"/>
              </a:buClr>
              <a:buSzPts val="2800"/>
              <a:buFont typeface="Arial"/>
              <a:buNone/>
              <a:defRPr sz="2800" b="0" i="0" u="none" strike="noStrike" cap="none">
                <a:solidFill>
                  <a:srgbClr val="585858"/>
                </a:solidFill>
                <a:latin typeface="Arial"/>
                <a:ea typeface="Arial"/>
                <a:cs typeface="Arial"/>
                <a:sym typeface="Arial"/>
              </a:defRPr>
            </a:lvl3pPr>
            <a:lvl4pPr marL="1828800" marR="0" lvl="3" indent="-228600" algn="ctr" rtl="0">
              <a:lnSpc>
                <a:spcPct val="100000"/>
              </a:lnSpc>
              <a:spcBef>
                <a:spcPts val="0"/>
              </a:spcBef>
              <a:spcAft>
                <a:spcPts val="0"/>
              </a:spcAft>
              <a:buClr>
                <a:srgbClr val="585858"/>
              </a:buClr>
              <a:buSzPts val="2800"/>
              <a:buFont typeface="Arial"/>
              <a:buNone/>
              <a:defRPr sz="2800" b="0" i="0" u="none" strike="noStrike" cap="none">
                <a:solidFill>
                  <a:srgbClr val="585858"/>
                </a:solidFill>
                <a:latin typeface="Arial"/>
                <a:ea typeface="Arial"/>
                <a:cs typeface="Arial"/>
                <a:sym typeface="Arial"/>
              </a:defRPr>
            </a:lvl4pPr>
            <a:lvl5pPr marL="2286000" marR="0" lvl="4" indent="-228600" algn="ctr" rtl="0">
              <a:lnSpc>
                <a:spcPct val="100000"/>
              </a:lnSpc>
              <a:spcBef>
                <a:spcPts val="0"/>
              </a:spcBef>
              <a:spcAft>
                <a:spcPts val="0"/>
              </a:spcAft>
              <a:buClr>
                <a:srgbClr val="585858"/>
              </a:buClr>
              <a:buSzPts val="2800"/>
              <a:buFont typeface="Arial"/>
              <a:buNone/>
              <a:defRPr sz="2800" b="0" i="0" u="none" strike="noStrike" cap="none">
                <a:solidFill>
                  <a:srgbClr val="585858"/>
                </a:solidFill>
                <a:latin typeface="Arial"/>
                <a:ea typeface="Arial"/>
                <a:cs typeface="Arial"/>
                <a:sym typeface="Arial"/>
              </a:defRPr>
            </a:lvl5pPr>
            <a:lvl6pPr marL="2743200" marR="0" lvl="5" indent="-228600" algn="ctr" rtl="0">
              <a:lnSpc>
                <a:spcPct val="100000"/>
              </a:lnSpc>
              <a:spcBef>
                <a:spcPts val="0"/>
              </a:spcBef>
              <a:spcAft>
                <a:spcPts val="0"/>
              </a:spcAft>
              <a:buClr>
                <a:srgbClr val="585858"/>
              </a:buClr>
              <a:buSzPts val="2800"/>
              <a:buFont typeface="Arial"/>
              <a:buNone/>
              <a:defRPr sz="2800" b="0" i="0" u="none" strike="noStrike" cap="none">
                <a:solidFill>
                  <a:srgbClr val="585858"/>
                </a:solidFill>
                <a:latin typeface="Arial"/>
                <a:ea typeface="Arial"/>
                <a:cs typeface="Arial"/>
                <a:sym typeface="Arial"/>
              </a:defRPr>
            </a:lvl6pPr>
            <a:lvl7pPr marL="3200400" marR="0" lvl="6" indent="-228600" algn="ctr" rtl="0">
              <a:lnSpc>
                <a:spcPct val="100000"/>
              </a:lnSpc>
              <a:spcBef>
                <a:spcPts val="0"/>
              </a:spcBef>
              <a:spcAft>
                <a:spcPts val="0"/>
              </a:spcAft>
              <a:buClr>
                <a:srgbClr val="585858"/>
              </a:buClr>
              <a:buSzPts val="2800"/>
              <a:buFont typeface="Arial"/>
              <a:buNone/>
              <a:defRPr sz="2800" b="0" i="0" u="none" strike="noStrike" cap="none">
                <a:solidFill>
                  <a:srgbClr val="585858"/>
                </a:solidFill>
                <a:latin typeface="Arial"/>
                <a:ea typeface="Arial"/>
                <a:cs typeface="Arial"/>
                <a:sym typeface="Arial"/>
              </a:defRPr>
            </a:lvl7pPr>
            <a:lvl8pPr marL="3657600" marR="0" lvl="7" indent="-228600" algn="ctr" rtl="0">
              <a:lnSpc>
                <a:spcPct val="100000"/>
              </a:lnSpc>
              <a:spcBef>
                <a:spcPts val="0"/>
              </a:spcBef>
              <a:spcAft>
                <a:spcPts val="0"/>
              </a:spcAft>
              <a:buClr>
                <a:srgbClr val="585858"/>
              </a:buClr>
              <a:buSzPts val="2800"/>
              <a:buFont typeface="Arial"/>
              <a:buNone/>
              <a:defRPr sz="2800" b="0" i="0" u="none" strike="noStrike" cap="none">
                <a:solidFill>
                  <a:srgbClr val="585858"/>
                </a:solidFill>
                <a:latin typeface="Arial"/>
                <a:ea typeface="Arial"/>
                <a:cs typeface="Arial"/>
                <a:sym typeface="Arial"/>
              </a:defRPr>
            </a:lvl8pPr>
            <a:lvl9pPr marL="4114800" marR="0" lvl="8" indent="-228600" algn="ctr" rtl="0">
              <a:lnSpc>
                <a:spcPct val="100000"/>
              </a:lnSpc>
              <a:spcBef>
                <a:spcPts val="0"/>
              </a:spcBef>
              <a:spcAft>
                <a:spcPts val="0"/>
              </a:spcAft>
              <a:buClr>
                <a:srgbClr val="585858"/>
              </a:buClr>
              <a:buSzPts val="2800"/>
              <a:buFont typeface="Arial"/>
              <a:buNone/>
              <a:defRPr sz="2800" b="0" i="0" u="none" strike="noStrike" cap="none">
                <a:solidFill>
                  <a:srgbClr val="585858"/>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7121575" y="9943468"/>
            <a:ext cx="336813" cy="318396"/>
          </a:xfrm>
          <a:prstGeom prst="rect">
            <a:avLst/>
          </a:prstGeom>
          <a:noFill/>
          <a:ln>
            <a:noFill/>
          </a:ln>
        </p:spPr>
        <p:txBody>
          <a:bodyPr spcFirstLastPara="1" wrap="square" lIns="91400" tIns="91400" rIns="91400" bIns="91400" anchor="ctr" anchorCtr="0">
            <a:norm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youtu.be/ULVl7v0rfKA" TargetMode="External"/><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youtu.be/A7G7G8uoX5U" TargetMode="External"/><Relationship Id="rId12"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youtu.be/vBOB6W1SkT8" TargetMode="External"/><Relationship Id="rId11" Type="http://schemas.openxmlformats.org/officeDocument/2006/relationships/image" Target="../media/image9.png"/><Relationship Id="rId5" Type="http://schemas.openxmlformats.org/officeDocument/2006/relationships/hyperlink" Target="https://youtu.be/-onVKLetBjQ" TargetMode="External"/><Relationship Id="rId10" Type="http://schemas.openxmlformats.org/officeDocument/2006/relationships/image" Target="../media/image8.png"/><Relationship Id="rId4" Type="http://schemas.openxmlformats.org/officeDocument/2006/relationships/hyperlink" Target="https://youtu.be/xbGYeYaAe70" TargetMode="Externa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
          <p:cNvSpPr txBox="1"/>
          <p:nvPr/>
        </p:nvSpPr>
        <p:spPr>
          <a:xfrm>
            <a:off x="605149" y="1230489"/>
            <a:ext cx="6346200" cy="3514500"/>
          </a:xfrm>
          <a:prstGeom prst="rect">
            <a:avLst/>
          </a:prstGeom>
          <a:noFill/>
          <a:ln>
            <a:noFill/>
          </a:ln>
        </p:spPr>
        <p:txBody>
          <a:bodyPr spcFirstLastPara="1" wrap="square" lIns="91400" tIns="91400" rIns="91400" bIns="91400" anchor="t" anchorCtr="0">
            <a:spAutoFit/>
          </a:bodyPr>
          <a:lstStyle/>
          <a:p>
            <a:pPr marL="0" marR="0" lvl="0" indent="0" algn="ctr" rtl="0">
              <a:lnSpc>
                <a:spcPct val="214285"/>
              </a:lnSpc>
              <a:spcBef>
                <a:spcPts val="0"/>
              </a:spcBef>
              <a:spcAft>
                <a:spcPts val="0"/>
              </a:spcAft>
              <a:buClr>
                <a:srgbClr val="000000"/>
              </a:buClr>
              <a:buSzPts val="1400"/>
              <a:buFont typeface="Raleway"/>
              <a:buNone/>
            </a:pPr>
            <a:r>
              <a:rPr lang="en-US" sz="1400" b="1" i="0" u="none" strike="noStrike" cap="none">
                <a:solidFill>
                  <a:srgbClr val="000000"/>
                </a:solidFill>
                <a:latin typeface="Raleway"/>
                <a:ea typeface="Raleway"/>
                <a:cs typeface="Raleway"/>
                <a:sym typeface="Raleway"/>
              </a:rPr>
              <a:t>The framework of the course</a:t>
            </a:r>
            <a:endParaRPr/>
          </a:p>
          <a:p>
            <a:pPr marL="0" marR="0" lvl="0" indent="0" algn="ctr" rtl="0">
              <a:lnSpc>
                <a:spcPct val="100000"/>
              </a:lnSpc>
              <a:spcBef>
                <a:spcPts val="1200"/>
              </a:spcBef>
              <a:spcAft>
                <a:spcPts val="0"/>
              </a:spcAft>
              <a:buClr>
                <a:srgbClr val="000000"/>
              </a:buClr>
              <a:buSzPts val="3400"/>
              <a:buFont typeface="Raleway"/>
              <a:buNone/>
            </a:pPr>
            <a:r>
              <a:rPr lang="en-US" sz="3400" b="1" i="0" u="none" strike="noStrike" cap="small">
                <a:solidFill>
                  <a:srgbClr val="000000"/>
                </a:solidFill>
                <a:latin typeface="Raleway"/>
                <a:ea typeface="Raleway"/>
                <a:cs typeface="Raleway"/>
                <a:sym typeface="Raleway"/>
              </a:rPr>
              <a:t>BASIC SKILLS OF </a:t>
            </a:r>
            <a:endParaRPr/>
          </a:p>
          <a:p>
            <a:pPr marL="0" marR="0" lvl="0" indent="0" algn="ctr" rtl="0">
              <a:lnSpc>
                <a:spcPct val="100000"/>
              </a:lnSpc>
              <a:spcBef>
                <a:spcPts val="1200"/>
              </a:spcBef>
              <a:spcAft>
                <a:spcPts val="0"/>
              </a:spcAft>
              <a:buClr>
                <a:srgbClr val="000000"/>
              </a:buClr>
              <a:buSzPts val="3400"/>
              <a:buFont typeface="Raleway"/>
              <a:buNone/>
            </a:pPr>
            <a:r>
              <a:rPr lang="en-US" sz="3400" b="1" i="0" u="none" strike="noStrike" cap="small">
                <a:solidFill>
                  <a:srgbClr val="000000"/>
                </a:solidFill>
                <a:latin typeface="Raleway"/>
                <a:ea typeface="Raleway"/>
                <a:cs typeface="Raleway"/>
                <a:sym typeface="Raleway"/>
              </a:rPr>
              <a:t>THE DIGITAL AGE</a:t>
            </a:r>
            <a:endParaRPr/>
          </a:p>
          <a:p>
            <a:pPr marL="0" marR="0" lvl="0" indent="0" algn="l" rtl="0">
              <a:lnSpc>
                <a:spcPct val="100000"/>
              </a:lnSpc>
              <a:spcBef>
                <a:spcPts val="1200"/>
              </a:spcBef>
              <a:spcAft>
                <a:spcPts val="0"/>
              </a:spcAft>
              <a:buClr>
                <a:srgbClr val="000000"/>
              </a:buClr>
              <a:buSzPts val="1400"/>
              <a:buFont typeface="Raleway"/>
              <a:buNone/>
            </a:pPr>
            <a:r>
              <a:rPr lang="en-US" sz="1400" b="0" i="0" u="none" strike="noStrike" cap="none">
                <a:solidFill>
                  <a:srgbClr val="000000"/>
                </a:solidFill>
                <a:latin typeface="Raleway"/>
                <a:ea typeface="Raleway"/>
                <a:cs typeface="Raleway"/>
                <a:sym typeface="Raleway"/>
              </a:rPr>
              <a:t>Competence areas covered:</a:t>
            </a:r>
            <a:endParaRPr>
              <a:latin typeface="Raleway"/>
              <a:ea typeface="Raleway"/>
              <a:cs typeface="Raleway"/>
              <a:sym typeface="Raleway"/>
            </a:endParaRPr>
          </a:p>
          <a:p>
            <a:pPr marL="0" marR="0" lvl="0" indent="0" algn="l" rtl="0">
              <a:lnSpc>
                <a:spcPct val="100000"/>
              </a:lnSpc>
              <a:spcBef>
                <a:spcPts val="1200"/>
              </a:spcBef>
              <a:spcAft>
                <a:spcPts val="0"/>
              </a:spcAft>
              <a:buClr>
                <a:srgbClr val="000000"/>
              </a:buClr>
              <a:buSzPts val="1400"/>
              <a:buFont typeface="Raleway"/>
              <a:buNone/>
            </a:pPr>
            <a:r>
              <a:rPr lang="en-US" sz="1400" b="0" i="0" u="none" strike="noStrike" cap="none">
                <a:solidFill>
                  <a:srgbClr val="000000"/>
                </a:solidFill>
                <a:latin typeface="Raleway"/>
                <a:ea typeface="Raleway"/>
                <a:cs typeface="Raleway"/>
                <a:sym typeface="Raleway"/>
              </a:rPr>
              <a:t>Introductory competence area: Working with devices</a:t>
            </a:r>
            <a:endParaRPr/>
          </a:p>
          <a:p>
            <a:pPr marL="457200" marR="0" lvl="0" indent="-349250" algn="l" rtl="0">
              <a:lnSpc>
                <a:spcPct val="100000"/>
              </a:lnSpc>
              <a:spcBef>
                <a:spcPts val="1000"/>
              </a:spcBef>
              <a:spcAft>
                <a:spcPts val="0"/>
              </a:spcAft>
              <a:buClr>
                <a:srgbClr val="000000"/>
              </a:buClr>
              <a:buSzPts val="1400"/>
              <a:buFont typeface="Raleway"/>
              <a:buAutoNum type="arabicPeriod"/>
            </a:pPr>
            <a:r>
              <a:rPr lang="en-US" sz="1400" b="0" i="0" u="none" strike="noStrike" cap="none">
                <a:solidFill>
                  <a:srgbClr val="000000"/>
                </a:solidFill>
                <a:latin typeface="Raleway"/>
                <a:ea typeface="Raleway"/>
                <a:cs typeface="Raleway"/>
                <a:sym typeface="Raleway"/>
              </a:rPr>
              <a:t>Information and Data Literacy</a:t>
            </a:r>
            <a:endParaRPr/>
          </a:p>
          <a:p>
            <a:pPr marL="457200" marR="0" lvl="0" indent="-349250" algn="l" rtl="0">
              <a:lnSpc>
                <a:spcPct val="100000"/>
              </a:lnSpc>
              <a:spcBef>
                <a:spcPts val="0"/>
              </a:spcBef>
              <a:spcAft>
                <a:spcPts val="0"/>
              </a:spcAft>
              <a:buClr>
                <a:srgbClr val="000000"/>
              </a:buClr>
              <a:buSzPts val="1400"/>
              <a:buFont typeface="Raleway"/>
              <a:buAutoNum type="arabicPeriod"/>
            </a:pPr>
            <a:r>
              <a:rPr lang="en-US" sz="1400" b="0" i="0" u="none" strike="noStrike" cap="none">
                <a:solidFill>
                  <a:srgbClr val="000000"/>
                </a:solidFill>
                <a:latin typeface="Raleway"/>
                <a:ea typeface="Raleway"/>
                <a:cs typeface="Raleway"/>
                <a:sym typeface="Raleway"/>
              </a:rPr>
              <a:t>Communication and Collaboration</a:t>
            </a:r>
            <a:endParaRPr/>
          </a:p>
          <a:p>
            <a:pPr marL="457200" marR="0" lvl="0" indent="-349250" algn="l" rtl="0">
              <a:lnSpc>
                <a:spcPct val="100000"/>
              </a:lnSpc>
              <a:spcBef>
                <a:spcPts val="0"/>
              </a:spcBef>
              <a:spcAft>
                <a:spcPts val="0"/>
              </a:spcAft>
              <a:buClr>
                <a:srgbClr val="000000"/>
              </a:buClr>
              <a:buSzPts val="1400"/>
              <a:buFont typeface="Raleway"/>
              <a:buAutoNum type="arabicPeriod"/>
            </a:pPr>
            <a:r>
              <a:rPr lang="en-US" sz="1400" b="0" i="0" u="none" strike="noStrike" cap="none">
                <a:solidFill>
                  <a:srgbClr val="000000"/>
                </a:solidFill>
                <a:latin typeface="Raleway"/>
                <a:ea typeface="Raleway"/>
                <a:cs typeface="Raleway"/>
                <a:sym typeface="Raleway"/>
              </a:rPr>
              <a:t>Digital Content creation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10"/>
          <p:cNvSpPr txBox="1"/>
          <p:nvPr/>
        </p:nvSpPr>
        <p:spPr>
          <a:xfrm>
            <a:off x="514950" y="551824"/>
            <a:ext cx="6530100" cy="373351"/>
          </a:xfrm>
          <a:prstGeom prst="rect">
            <a:avLst/>
          </a:prstGeom>
          <a:noFill/>
          <a:ln>
            <a:noFill/>
          </a:ln>
        </p:spPr>
        <p:txBody>
          <a:bodyPr spcFirstLastPara="1" wrap="square" lIns="91400" tIns="91400" rIns="91400" bIns="91400" anchor="t" anchorCtr="0">
            <a:spAutoFit/>
          </a:bodyPr>
          <a:lstStyle/>
          <a:p>
            <a:pPr marL="0" marR="0" lvl="0" indent="0" algn="l" rtl="0">
              <a:lnSpc>
                <a:spcPct val="115000"/>
              </a:lnSpc>
              <a:spcBef>
                <a:spcPts val="0"/>
              </a:spcBef>
              <a:spcAft>
                <a:spcPts val="0"/>
              </a:spcAft>
              <a:buClr>
                <a:srgbClr val="000000"/>
              </a:buClr>
              <a:buSzPts val="1300"/>
              <a:buFont typeface="Raleway"/>
              <a:buNone/>
            </a:pPr>
            <a:r>
              <a:rPr lang="en-US" sz="1300" b="1" i="0" u="none" strike="noStrike" cap="none">
                <a:solidFill>
                  <a:srgbClr val="000000"/>
                </a:solidFill>
                <a:latin typeface="Raleway"/>
                <a:ea typeface="Raleway"/>
                <a:cs typeface="Raleway"/>
                <a:sym typeface="Raleway"/>
              </a:rPr>
              <a:t>Competence area:  3. Digital content creation (14 hours)</a:t>
            </a:r>
            <a:endParaRPr/>
          </a:p>
        </p:txBody>
      </p:sp>
      <p:graphicFrame>
        <p:nvGraphicFramePr>
          <p:cNvPr id="110" name="Google Shape;110;p10"/>
          <p:cNvGraphicFramePr/>
          <p:nvPr/>
        </p:nvGraphicFramePr>
        <p:xfrm>
          <a:off x="329449" y="899528"/>
          <a:ext cx="6897625" cy="6996218"/>
        </p:xfrm>
        <a:graphic>
          <a:graphicData uri="http://schemas.openxmlformats.org/drawingml/2006/table">
            <a:tbl>
              <a:tblPr>
                <a:noFill/>
                <a:tableStyleId>{9F3E31FE-8885-444C-8DFE-5F275402FA55}</a:tableStyleId>
              </a:tblPr>
              <a:tblGrid>
                <a:gridCol w="1303675">
                  <a:extLst>
                    <a:ext uri="{9D8B030D-6E8A-4147-A177-3AD203B41FA5}">
                      <a16:colId xmlns:a16="http://schemas.microsoft.com/office/drawing/2014/main" val="20000"/>
                    </a:ext>
                  </a:extLst>
                </a:gridCol>
                <a:gridCol w="1422800">
                  <a:extLst>
                    <a:ext uri="{9D8B030D-6E8A-4147-A177-3AD203B41FA5}">
                      <a16:colId xmlns:a16="http://schemas.microsoft.com/office/drawing/2014/main" val="20001"/>
                    </a:ext>
                  </a:extLst>
                </a:gridCol>
                <a:gridCol w="2464650">
                  <a:extLst>
                    <a:ext uri="{9D8B030D-6E8A-4147-A177-3AD203B41FA5}">
                      <a16:colId xmlns:a16="http://schemas.microsoft.com/office/drawing/2014/main" val="20002"/>
                    </a:ext>
                  </a:extLst>
                </a:gridCol>
                <a:gridCol w="594600">
                  <a:extLst>
                    <a:ext uri="{9D8B030D-6E8A-4147-A177-3AD203B41FA5}">
                      <a16:colId xmlns:a16="http://schemas.microsoft.com/office/drawing/2014/main" val="20003"/>
                    </a:ext>
                  </a:extLst>
                </a:gridCol>
                <a:gridCol w="1111900">
                  <a:extLst>
                    <a:ext uri="{9D8B030D-6E8A-4147-A177-3AD203B41FA5}">
                      <a16:colId xmlns:a16="http://schemas.microsoft.com/office/drawing/2014/main" val="20004"/>
                    </a:ext>
                  </a:extLst>
                </a:gridCol>
              </a:tblGrid>
              <a:tr h="560675">
                <a:tc>
                  <a:txBody>
                    <a:bodyPr/>
                    <a:lstStyle/>
                    <a:p>
                      <a:pPr marL="0" marR="0" lvl="0" indent="0" algn="ctr" rtl="0">
                        <a:lnSpc>
                          <a:spcPct val="115000"/>
                        </a:lnSpc>
                        <a:spcBef>
                          <a:spcPts val="0"/>
                        </a:spcBef>
                        <a:spcAft>
                          <a:spcPts val="0"/>
                        </a:spcAft>
                        <a:buClr>
                          <a:schemeClr val="dk1"/>
                        </a:buClr>
                        <a:buSzPts val="1100"/>
                        <a:buFont typeface="Raleway"/>
                        <a:buNone/>
                      </a:pPr>
                      <a:r>
                        <a:rPr lang="en-US" sz="1100" b="1" u="none" strike="noStrike" cap="none">
                          <a:latin typeface="Raleway"/>
                          <a:ea typeface="Raleway"/>
                          <a:cs typeface="Raleway"/>
                          <a:sym typeface="Raleway"/>
                        </a:rPr>
                        <a:t>Competences</a:t>
                      </a:r>
                      <a:endParaRPr/>
                    </a:p>
                  </a:txBody>
                  <a:tcPr marL="91425" marR="91425" marT="91425" marB="91425"/>
                </a:tc>
                <a:tc>
                  <a:txBody>
                    <a:bodyPr/>
                    <a:lstStyle/>
                    <a:p>
                      <a:pPr marL="0" marR="0" lvl="0" indent="0" algn="ctr" rtl="0">
                        <a:lnSpc>
                          <a:spcPct val="115000"/>
                        </a:lnSpc>
                        <a:spcBef>
                          <a:spcPts val="0"/>
                        </a:spcBef>
                        <a:spcAft>
                          <a:spcPts val="0"/>
                        </a:spcAft>
                        <a:buClr>
                          <a:schemeClr val="dk1"/>
                        </a:buClr>
                        <a:buSzPts val="1100"/>
                        <a:buFont typeface="Raleway"/>
                        <a:buNone/>
                      </a:pPr>
                      <a:r>
                        <a:rPr lang="en-US" sz="1100" b="1" u="none" strike="noStrike" cap="none">
                          <a:latin typeface="Raleway"/>
                          <a:ea typeface="Raleway"/>
                          <a:cs typeface="Raleway"/>
                          <a:sym typeface="Raleway"/>
                        </a:rPr>
                        <a:t>Skills and Knowledge</a:t>
                      </a:r>
                      <a:endParaRPr/>
                    </a:p>
                  </a:txBody>
                  <a:tcPr marL="91425" marR="91425" marT="91425" marB="91425"/>
                </a:tc>
                <a:tc>
                  <a:txBody>
                    <a:bodyPr/>
                    <a:lstStyle/>
                    <a:p>
                      <a:pPr marL="0" marR="0" lvl="0" indent="0" algn="ctr" rtl="0">
                        <a:lnSpc>
                          <a:spcPct val="115000"/>
                        </a:lnSpc>
                        <a:spcBef>
                          <a:spcPts val="0"/>
                        </a:spcBef>
                        <a:spcAft>
                          <a:spcPts val="0"/>
                        </a:spcAft>
                        <a:buClr>
                          <a:schemeClr val="dk1"/>
                        </a:buClr>
                        <a:buSzPts val="1100"/>
                        <a:buFont typeface="Raleway"/>
                        <a:buNone/>
                      </a:pPr>
                      <a:r>
                        <a:rPr lang="en-US" sz="1100" b="1" u="none" strike="noStrike" cap="none">
                          <a:latin typeface="Raleway"/>
                          <a:ea typeface="Raleway"/>
                          <a:cs typeface="Raleway"/>
                          <a:sym typeface="Raleway"/>
                        </a:rPr>
                        <a:t>Topics</a:t>
                      </a:r>
                      <a:endParaRPr/>
                    </a:p>
                  </a:txBody>
                  <a:tcPr marL="91425" marR="91425" marT="91425" marB="91425"/>
                </a:tc>
                <a:tc gridSpan="2">
                  <a:txBody>
                    <a:bodyPr/>
                    <a:lstStyle/>
                    <a:p>
                      <a:pPr marL="0" marR="0" lvl="0" indent="0" algn="ctr" rtl="0">
                        <a:lnSpc>
                          <a:spcPct val="100000"/>
                        </a:lnSpc>
                        <a:spcBef>
                          <a:spcPts val="0"/>
                        </a:spcBef>
                        <a:spcAft>
                          <a:spcPts val="0"/>
                        </a:spcAft>
                        <a:buClr>
                          <a:schemeClr val="dk1"/>
                        </a:buClr>
                        <a:buSzPts val="1100"/>
                        <a:buFont typeface="Raleway"/>
                        <a:buNone/>
                      </a:pPr>
                      <a:r>
                        <a:rPr lang="en-US" sz="1100" b="1" u="none" strike="noStrike" cap="none"/>
                        <a:t>Module </a:t>
                      </a:r>
                      <a:endParaRPr sz="1000" b="1" u="none" strike="noStrike" cap="none"/>
                    </a:p>
                    <a:p>
                      <a:pPr marL="0" marR="0" lvl="0" indent="0" algn="ctr" rtl="0">
                        <a:lnSpc>
                          <a:spcPct val="100000"/>
                        </a:lnSpc>
                        <a:spcBef>
                          <a:spcPts val="0"/>
                        </a:spcBef>
                        <a:spcAft>
                          <a:spcPts val="0"/>
                        </a:spcAft>
                        <a:buClr>
                          <a:schemeClr val="dk1"/>
                        </a:buClr>
                        <a:buSzPts val="1100"/>
                        <a:buFont typeface="Raleway"/>
                        <a:buNone/>
                      </a:pPr>
                      <a:r>
                        <a:rPr lang="en-US" sz="1100" b="1" u="none" strike="noStrike" cap="none"/>
                        <a:t>comments and ideas</a:t>
                      </a:r>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814050">
                <a:tc rowSpan="3">
                  <a:txBody>
                    <a:bodyPr/>
                    <a:lstStyle/>
                    <a:p>
                      <a:pPr marL="0" marR="0" lvl="0" indent="0" algn="l" rtl="0">
                        <a:lnSpc>
                          <a:spcPct val="115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1. Developing digital content</a:t>
                      </a:r>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1.1. Recognizes different programs for writing documents and their restrictions</a:t>
                      </a:r>
                      <a:endParaRPr/>
                    </a:p>
                  </a:txBody>
                  <a:tcPr marL="91425" marR="91425" marT="91425" marB="91425"/>
                </a:tc>
                <a:tc>
                  <a:txBody>
                    <a:bodyPr/>
                    <a:lstStyle/>
                    <a:p>
                      <a:pPr marL="100263" marR="0" lvl="0" indent="-100263" algn="l" rtl="0">
                        <a:lnSpc>
                          <a:spcPct val="100000"/>
                        </a:lnSpc>
                        <a:spcBef>
                          <a:spcPts val="0"/>
                        </a:spcBef>
                        <a:spcAft>
                          <a:spcPts val="0"/>
                        </a:spcAft>
                        <a:buClr>
                          <a:schemeClr val="dk1"/>
                        </a:buClr>
                        <a:buSzPts val="1000"/>
                        <a:buFont typeface="Raleway"/>
                        <a:buChar char="-"/>
                      </a:pPr>
                      <a:r>
                        <a:rPr lang="en-US" sz="1000" u="none" strike="noStrike" cap="none">
                          <a:latin typeface="Raleway"/>
                          <a:ea typeface="Raleway"/>
                          <a:cs typeface="Raleway"/>
                          <a:sym typeface="Raleway"/>
                        </a:rPr>
                        <a:t>Word, Google doc. (shared documents), Wordpad or Notepad. How to create, save, edit and re-open. Fonts, colors, margins, page sizes, headers and footers, page numbers</a:t>
                      </a:r>
                      <a:endParaRPr/>
                    </a:p>
                    <a:p>
                      <a:pPr marL="0" marR="0" lvl="0" indent="0" algn="l" rtl="0">
                        <a:lnSpc>
                          <a:spcPct val="100000"/>
                        </a:lnSpc>
                        <a:spcBef>
                          <a:spcPts val="0"/>
                        </a:spcBef>
                        <a:spcAft>
                          <a:spcPts val="0"/>
                        </a:spcAft>
                        <a:buClr>
                          <a:schemeClr val="dk1"/>
                        </a:buClr>
                        <a:buSzPts val="1000"/>
                        <a:buFont typeface="Raleway"/>
                        <a:buNone/>
                      </a:pPr>
                      <a:endParaRPr sz="1000" u="none" strike="noStrike" cap="none">
                        <a:latin typeface="Raleway"/>
                        <a:ea typeface="Raleway"/>
                        <a:cs typeface="Raleway"/>
                        <a:sym typeface="Raleway"/>
                      </a:endParaRPr>
                    </a:p>
                    <a:p>
                      <a:pPr marL="100263" marR="0" lvl="0" indent="-100263" algn="l" rtl="0">
                        <a:lnSpc>
                          <a:spcPct val="100000"/>
                        </a:lnSpc>
                        <a:spcBef>
                          <a:spcPts val="0"/>
                        </a:spcBef>
                        <a:spcAft>
                          <a:spcPts val="0"/>
                        </a:spcAft>
                        <a:buClr>
                          <a:schemeClr val="dk1"/>
                        </a:buClr>
                        <a:buSzPts val="1000"/>
                        <a:buFont typeface="Raleway"/>
                        <a:buChar char="-"/>
                      </a:pPr>
                      <a:r>
                        <a:rPr lang="en-US" sz="1000" u="none" strike="noStrike" cap="none">
                          <a:latin typeface="Raleway"/>
                          <a:ea typeface="Raleway"/>
                          <a:cs typeface="Raleway"/>
                          <a:sym typeface="Raleway"/>
                        </a:rPr>
                        <a:t>How to import content ex. pictures</a:t>
                      </a:r>
                      <a:endParaRPr/>
                    </a:p>
                    <a:p>
                      <a:pPr marL="0" marR="0" lvl="0" indent="0" algn="l" rtl="0">
                        <a:lnSpc>
                          <a:spcPct val="100000"/>
                        </a:lnSpc>
                        <a:spcBef>
                          <a:spcPts val="0"/>
                        </a:spcBef>
                        <a:spcAft>
                          <a:spcPts val="0"/>
                        </a:spcAft>
                        <a:buClr>
                          <a:schemeClr val="dk1"/>
                        </a:buClr>
                        <a:buSzPts val="1000"/>
                        <a:buFont typeface="Raleway"/>
                        <a:buNone/>
                      </a:pPr>
                      <a:endParaRPr sz="1000" u="none" strike="noStrike" cap="none">
                        <a:latin typeface="Raleway"/>
                        <a:ea typeface="Raleway"/>
                        <a:cs typeface="Raleway"/>
                        <a:sym typeface="Raleway"/>
                      </a:endParaRPr>
                    </a:p>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Online solutions. Which to choose?</a:t>
                      </a:r>
                      <a:endParaRPr/>
                    </a:p>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Saving locally or to shared service ex. cloud, memory stick, local network, Google docs, blogs</a:t>
                      </a:r>
                      <a:endParaRPr/>
                    </a:p>
                  </a:txBody>
                  <a:tcPr marL="91425" marR="91425" marT="91425" marB="91425"/>
                </a:tc>
                <a:tc rowSpan="3" gridSpan="2">
                  <a:txBody>
                    <a:bodyPr/>
                    <a:lstStyle/>
                    <a:p>
                      <a:pPr marL="0" marR="0" lvl="0" indent="0" algn="ctr" rtl="0">
                        <a:lnSpc>
                          <a:spcPct val="115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Creating content </a:t>
                      </a:r>
                      <a:br>
                        <a:rPr lang="en-US" sz="1000" b="1" u="none" strike="noStrike" cap="none">
                          <a:latin typeface="Raleway"/>
                          <a:ea typeface="Raleway"/>
                          <a:cs typeface="Raleway"/>
                          <a:sym typeface="Raleway"/>
                        </a:rPr>
                      </a:br>
                      <a:r>
                        <a:rPr lang="en-US" sz="1000" b="1" u="none" strike="noStrike" cap="none">
                          <a:latin typeface="Raleway"/>
                          <a:ea typeface="Raleway"/>
                          <a:cs typeface="Raleway"/>
                          <a:sym typeface="Raleway"/>
                        </a:rPr>
                        <a:t>(12 hours)</a:t>
                      </a:r>
                      <a:endParaRPr/>
                    </a:p>
                  </a:txBody>
                  <a:tcPr marL="91425" marR="91425" marT="91425" marB="91425"/>
                </a:tc>
                <a:tc rowSpan="3" hMerge="1">
                  <a:txBody>
                    <a:bodyPr/>
                    <a:lstStyle/>
                    <a:p>
                      <a:endParaRPr lang="en-US"/>
                    </a:p>
                  </a:txBody>
                  <a:tcPr/>
                </a:tc>
                <a:extLst>
                  <a:ext uri="{0D108BD9-81ED-4DB2-BD59-A6C34878D82A}">
                    <a16:rowId xmlns:a16="http://schemas.microsoft.com/office/drawing/2014/main" val="10001"/>
                  </a:ext>
                </a:extLst>
              </a:tr>
              <a:tr h="974700">
                <a:tc vMerge="1">
                  <a:txBody>
                    <a:bodyPr/>
                    <a:lstStyle/>
                    <a:p>
                      <a:endParaRPr lang="en-US"/>
                    </a:p>
                  </a:txBody>
                  <a:tcPr/>
                </a:tc>
                <a:tc rowSpan="2">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1.2. Selects various document types for different aims of usage</a:t>
                      </a:r>
                      <a:endParaRPr/>
                    </a:p>
                  </a:txBody>
                  <a:tcPr marL="91425" marR="91425" marT="91425" marB="91425"/>
                </a:tc>
                <a:tc rowSpan="2">
                  <a:txBody>
                    <a:bodyPr/>
                    <a:lstStyle/>
                    <a:p>
                      <a:pPr marL="100263" marR="0" lvl="0" indent="-100263" algn="l" rtl="0">
                        <a:lnSpc>
                          <a:spcPct val="100000"/>
                        </a:lnSpc>
                        <a:spcBef>
                          <a:spcPts val="0"/>
                        </a:spcBef>
                        <a:spcAft>
                          <a:spcPts val="0"/>
                        </a:spcAft>
                        <a:buClr>
                          <a:schemeClr val="dk1"/>
                        </a:buClr>
                        <a:buSzPts val="1000"/>
                        <a:buFont typeface="Raleway"/>
                        <a:buChar char="-"/>
                      </a:pPr>
                      <a:r>
                        <a:rPr lang="en-US" sz="1000" u="none" strike="noStrike" cap="none">
                          <a:latin typeface="Raleway"/>
                          <a:ea typeface="Raleway"/>
                          <a:cs typeface="Raleway"/>
                          <a:sym typeface="Raleway"/>
                        </a:rPr>
                        <a:t>Saving to different formats for ex. PDF, jpg, png (how and why to do that)</a:t>
                      </a:r>
                      <a:endParaRPr sz="1000" u="none" strike="noStrike" cap="none">
                        <a:latin typeface="Raleway"/>
                        <a:ea typeface="Raleway"/>
                        <a:cs typeface="Raleway"/>
                        <a:sym typeface="Raleway"/>
                      </a:endParaRPr>
                    </a:p>
                    <a:p>
                      <a:pPr marL="0" marR="0" lvl="0" indent="0" algn="l" rtl="0">
                        <a:lnSpc>
                          <a:spcPct val="100000"/>
                        </a:lnSpc>
                        <a:spcBef>
                          <a:spcPts val="0"/>
                        </a:spcBef>
                        <a:spcAft>
                          <a:spcPts val="0"/>
                        </a:spcAft>
                        <a:buClr>
                          <a:schemeClr val="dk1"/>
                        </a:buClr>
                        <a:buSzPts val="1000"/>
                        <a:buFont typeface="Arial"/>
                        <a:buNone/>
                      </a:pPr>
                      <a:endParaRPr sz="1000" u="none" strike="noStrike" cap="none">
                        <a:latin typeface="Raleway"/>
                        <a:ea typeface="Raleway"/>
                        <a:cs typeface="Raleway"/>
                        <a:sym typeface="Raleway"/>
                      </a:endParaRPr>
                    </a:p>
                    <a:p>
                      <a:pPr marL="100263" marR="0" lvl="0" indent="-100263" algn="l" rtl="0">
                        <a:lnSpc>
                          <a:spcPct val="115000"/>
                        </a:lnSpc>
                        <a:spcBef>
                          <a:spcPts val="0"/>
                        </a:spcBef>
                        <a:spcAft>
                          <a:spcPts val="0"/>
                        </a:spcAft>
                        <a:buClr>
                          <a:schemeClr val="dk1"/>
                        </a:buClr>
                        <a:buSzPts val="1000"/>
                        <a:buFont typeface="Raleway"/>
                        <a:buChar char="-"/>
                      </a:pPr>
                      <a:r>
                        <a:rPr lang="en-US" sz="1000" u="none" strike="noStrike" cap="none">
                          <a:latin typeface="Raleway"/>
                          <a:ea typeface="Raleway"/>
                          <a:cs typeface="Raleway"/>
                          <a:sym typeface="Raleway"/>
                        </a:rPr>
                        <a:t>Using predefined layout or designing new. Business letter standard layout</a:t>
                      </a:r>
                      <a:endParaRPr/>
                    </a:p>
                    <a:p>
                      <a:pPr marL="0" marR="0" lvl="0" indent="0" algn="l" rtl="0">
                        <a:lnSpc>
                          <a:spcPct val="115000"/>
                        </a:lnSpc>
                        <a:spcBef>
                          <a:spcPts val="0"/>
                        </a:spcBef>
                        <a:spcAft>
                          <a:spcPts val="0"/>
                        </a:spcAft>
                        <a:buClr>
                          <a:schemeClr val="dk1"/>
                        </a:buClr>
                        <a:buSzPts val="1000"/>
                        <a:buFont typeface="Raleway"/>
                        <a:buNone/>
                      </a:pPr>
                      <a:endParaRPr sz="1000" u="none" strike="noStrike" cap="none">
                        <a:latin typeface="Raleway"/>
                        <a:ea typeface="Raleway"/>
                        <a:cs typeface="Raleway"/>
                        <a:sym typeface="Raleway"/>
                      </a:endParaRPr>
                    </a:p>
                    <a:p>
                      <a:pPr marL="100263" marR="0" lvl="0" indent="-100263" algn="l" rtl="0">
                        <a:lnSpc>
                          <a:spcPct val="115000"/>
                        </a:lnSpc>
                        <a:spcBef>
                          <a:spcPts val="0"/>
                        </a:spcBef>
                        <a:spcAft>
                          <a:spcPts val="0"/>
                        </a:spcAft>
                        <a:buClr>
                          <a:schemeClr val="dk1"/>
                        </a:buClr>
                        <a:buSzPts val="1000"/>
                        <a:buFont typeface="Raleway"/>
                        <a:buChar char="-"/>
                      </a:pPr>
                      <a:r>
                        <a:rPr lang="en-US" sz="1000" u="none" strike="noStrike" cap="none">
                          <a:latin typeface="Raleway"/>
                          <a:ea typeface="Raleway"/>
                          <a:cs typeface="Raleway"/>
                          <a:sym typeface="Raleway"/>
                        </a:rPr>
                        <a:t>How to create application using business letter</a:t>
                      </a:r>
                      <a:endParaRPr/>
                    </a:p>
                    <a:p>
                      <a:pPr marL="0" marR="0" lvl="0" indent="0" algn="l" rtl="0">
                        <a:lnSpc>
                          <a:spcPct val="115000"/>
                        </a:lnSpc>
                        <a:spcBef>
                          <a:spcPts val="0"/>
                        </a:spcBef>
                        <a:spcAft>
                          <a:spcPts val="0"/>
                        </a:spcAft>
                        <a:buClr>
                          <a:schemeClr val="dk1"/>
                        </a:buClr>
                        <a:buSzPts val="1000"/>
                        <a:buFont typeface="Raleway"/>
                        <a:buNone/>
                      </a:pPr>
                      <a:endParaRPr sz="1000" u="none" strike="noStrike" cap="none">
                        <a:latin typeface="Raleway"/>
                        <a:ea typeface="Raleway"/>
                        <a:cs typeface="Raleway"/>
                        <a:sym typeface="Raleway"/>
                      </a:endParaRPr>
                    </a:p>
                    <a:p>
                      <a:pPr marL="100263" marR="0" lvl="0" indent="-100263" algn="l" rtl="0">
                        <a:lnSpc>
                          <a:spcPct val="115000"/>
                        </a:lnSpc>
                        <a:spcBef>
                          <a:spcPts val="0"/>
                        </a:spcBef>
                        <a:spcAft>
                          <a:spcPts val="0"/>
                        </a:spcAft>
                        <a:buClr>
                          <a:schemeClr val="dk1"/>
                        </a:buClr>
                        <a:buSzPts val="1000"/>
                        <a:buFont typeface="Raleway"/>
                        <a:buChar char="-"/>
                      </a:pPr>
                      <a:r>
                        <a:rPr lang="en-US" sz="1000" u="none" strike="noStrike" cap="none">
                          <a:latin typeface="Raleway"/>
                          <a:ea typeface="Raleway"/>
                          <a:cs typeface="Raleway"/>
                          <a:sym typeface="Raleway"/>
                        </a:rPr>
                        <a:t>How to create a CV</a:t>
                      </a:r>
                      <a:endParaRPr/>
                    </a:p>
                  </a:txBody>
                  <a:tcPr marL="91425" marR="91425" marT="91425" marB="91425"/>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381000">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2. Integrating and re-elaborating digital content</a:t>
                      </a:r>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2.1. Recognize appropriate tools for editing and improving different kind of documents</a:t>
                      </a:r>
                      <a:endParaRPr/>
                    </a:p>
                  </a:txBody>
                  <a:tcPr marL="91425" marR="91425" marT="91425" marB="91425"/>
                </a:tc>
                <a:tc>
                  <a:txBody>
                    <a:bodyPr/>
                    <a:lstStyle/>
                    <a:p>
                      <a:pPr marL="100263" marR="0" lvl="0" indent="-100263" algn="l" rtl="0">
                        <a:lnSpc>
                          <a:spcPct val="115000"/>
                        </a:lnSpc>
                        <a:spcBef>
                          <a:spcPts val="0"/>
                        </a:spcBef>
                        <a:spcAft>
                          <a:spcPts val="0"/>
                        </a:spcAft>
                        <a:buClr>
                          <a:schemeClr val="dk1"/>
                        </a:buClr>
                        <a:buSzPts val="1000"/>
                        <a:buFont typeface="Raleway"/>
                        <a:buChar char="-"/>
                      </a:pPr>
                      <a:r>
                        <a:rPr lang="en-US" sz="1000" u="none" strike="noStrike" cap="none">
                          <a:latin typeface="Raleway"/>
                          <a:ea typeface="Raleway"/>
                          <a:cs typeface="Raleway"/>
                          <a:sym typeface="Raleway"/>
                        </a:rPr>
                        <a:t>Editing pictures: changing size, cropping, changing resolution. Introduction to </a:t>
                      </a:r>
                      <a:r>
                        <a:rPr lang="en-US" sz="1000" strike="noStrike" cap="none">
                          <a:latin typeface="Raleway"/>
                          <a:ea typeface="Raleway"/>
                          <a:cs typeface="Raleway"/>
                          <a:sym typeface="Raleway"/>
                        </a:rPr>
                        <a:t>canva.com</a:t>
                      </a:r>
                      <a:r>
                        <a:rPr lang="en-US" sz="1000" u="none" strike="noStrike" cap="none">
                          <a:latin typeface="Raleway"/>
                          <a:ea typeface="Raleway"/>
                          <a:cs typeface="Raleway"/>
                          <a:sym typeface="Raleway"/>
                        </a:rPr>
                        <a:t>, AdobeSpark or other apps.</a:t>
                      </a:r>
                      <a:endParaRPr/>
                    </a:p>
                    <a:p>
                      <a:pPr marL="0" marR="0" lvl="0" indent="0" algn="l" rtl="0">
                        <a:lnSpc>
                          <a:spcPct val="115000"/>
                        </a:lnSpc>
                        <a:spcBef>
                          <a:spcPts val="0"/>
                        </a:spcBef>
                        <a:spcAft>
                          <a:spcPts val="0"/>
                        </a:spcAft>
                        <a:buClr>
                          <a:schemeClr val="dk1"/>
                        </a:buClr>
                        <a:buSzPts val="1000"/>
                        <a:buFont typeface="Raleway"/>
                        <a:buNone/>
                      </a:pPr>
                      <a:endParaRPr sz="1000" u="none" strike="noStrike" cap="none">
                        <a:latin typeface="Raleway"/>
                        <a:ea typeface="Raleway"/>
                        <a:cs typeface="Raleway"/>
                        <a:sym typeface="Raleway"/>
                      </a:endParaRPr>
                    </a:p>
                    <a:p>
                      <a:pPr marL="100263" marR="0" lvl="0" indent="-100263" algn="l" rtl="0">
                        <a:lnSpc>
                          <a:spcPct val="115000"/>
                        </a:lnSpc>
                        <a:spcBef>
                          <a:spcPts val="0"/>
                        </a:spcBef>
                        <a:spcAft>
                          <a:spcPts val="0"/>
                        </a:spcAft>
                        <a:buClr>
                          <a:schemeClr val="dk1"/>
                        </a:buClr>
                        <a:buSzPts val="1000"/>
                        <a:buFont typeface="Raleway"/>
                        <a:buChar char="-"/>
                      </a:pPr>
                      <a:r>
                        <a:rPr lang="en-US" sz="1000" u="none" strike="noStrike" cap="none">
                          <a:latin typeface="Raleway"/>
                          <a:ea typeface="Raleway"/>
                          <a:cs typeface="Raleway"/>
                          <a:sym typeface="Raleway"/>
                        </a:rPr>
                        <a:t>Editing shared content in different platforms: pros and cons</a:t>
                      </a:r>
                      <a:endParaRPr/>
                    </a:p>
                  </a:txBody>
                  <a:tcPr marL="91425" marR="91425" marT="91425" marB="91425"/>
                </a:tc>
                <a:tc rowSpan="2" gridSpan="2">
                  <a:txBody>
                    <a:bodyPr/>
                    <a:lstStyle/>
                    <a:p>
                      <a:pPr marL="0" marR="0" lvl="0" indent="0" algn="ctr" rtl="0">
                        <a:lnSpc>
                          <a:spcPct val="115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Editing Content (2 hours)</a:t>
                      </a:r>
                      <a:endParaRPr/>
                    </a:p>
                  </a:txBody>
                  <a:tcPr marL="91425" marR="91425" marT="91425" marB="91425"/>
                </a:tc>
                <a:tc rowSpan="2" hMerge="1">
                  <a:txBody>
                    <a:bodyPr/>
                    <a:lstStyle/>
                    <a:p>
                      <a:endParaRPr lang="en-US"/>
                    </a:p>
                  </a:txBody>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3. Copyright and licenses</a:t>
                      </a:r>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3.1. Identifies rules of copyright and licences that apply to digital content</a:t>
                      </a:r>
                      <a:endParaRPr/>
                    </a:p>
                  </a:txBody>
                  <a:tcPr marL="91425" marR="91425" marT="91425" marB="91425"/>
                </a:tc>
                <a:tc>
                  <a:txBody>
                    <a:bodyPr/>
                    <a:lstStyle/>
                    <a:p>
                      <a:pPr marL="100263" marR="0" lvl="0" indent="-100263" algn="l" rtl="0">
                        <a:lnSpc>
                          <a:spcPct val="115000"/>
                        </a:lnSpc>
                        <a:spcBef>
                          <a:spcPts val="0"/>
                        </a:spcBef>
                        <a:spcAft>
                          <a:spcPts val="0"/>
                        </a:spcAft>
                        <a:buClr>
                          <a:schemeClr val="dk1"/>
                        </a:buClr>
                        <a:buSzPts val="1000"/>
                        <a:buFont typeface="Raleway"/>
                        <a:buChar char="-"/>
                      </a:pPr>
                      <a:r>
                        <a:rPr lang="en-US" sz="1000" u="none" strike="noStrike" cap="none">
                          <a:latin typeface="Raleway"/>
                          <a:ea typeface="Raleway"/>
                          <a:cs typeface="Raleway"/>
                          <a:sym typeface="Raleway"/>
                        </a:rPr>
                        <a:t>Royalty-free pictures and image banks</a:t>
                      </a:r>
                      <a:endParaRPr/>
                    </a:p>
                    <a:p>
                      <a:pPr marL="0" marR="0" lvl="0" indent="0" algn="l" rtl="0">
                        <a:lnSpc>
                          <a:spcPct val="115000"/>
                        </a:lnSpc>
                        <a:spcBef>
                          <a:spcPts val="0"/>
                        </a:spcBef>
                        <a:spcAft>
                          <a:spcPts val="0"/>
                        </a:spcAft>
                        <a:buClr>
                          <a:schemeClr val="dk1"/>
                        </a:buClr>
                        <a:buSzPts val="1000"/>
                        <a:buFont typeface="Raleway"/>
                        <a:buNone/>
                      </a:pPr>
                      <a:endParaRPr sz="1000" u="none" strike="noStrike" cap="none">
                        <a:latin typeface="Raleway"/>
                        <a:ea typeface="Raleway"/>
                        <a:cs typeface="Raleway"/>
                        <a:sym typeface="Raleway"/>
                      </a:endParaRPr>
                    </a:p>
                    <a:p>
                      <a:pPr marL="100263" marR="0" lvl="0" indent="-100263" algn="l" rtl="0">
                        <a:lnSpc>
                          <a:spcPct val="115000"/>
                        </a:lnSpc>
                        <a:spcBef>
                          <a:spcPts val="0"/>
                        </a:spcBef>
                        <a:spcAft>
                          <a:spcPts val="0"/>
                        </a:spcAft>
                        <a:buClr>
                          <a:schemeClr val="dk1"/>
                        </a:buClr>
                        <a:buSzPts val="1000"/>
                        <a:buFont typeface="Raleway"/>
                        <a:buChar char="-"/>
                      </a:pPr>
                      <a:r>
                        <a:rPr lang="en-US" sz="1000" u="none" strike="noStrike" cap="none">
                          <a:latin typeface="Raleway"/>
                          <a:ea typeface="Raleway"/>
                          <a:cs typeface="Raleway"/>
                          <a:sym typeface="Raleway"/>
                        </a:rPr>
                        <a:t>Photographing people</a:t>
                      </a:r>
                      <a:endParaRPr/>
                    </a:p>
                  </a:txBody>
                  <a:tcPr marL="91425" marR="91425" marT="91425" marB="91425"/>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11"/>
          <p:cNvSpPr txBox="1"/>
          <p:nvPr/>
        </p:nvSpPr>
        <p:spPr>
          <a:xfrm>
            <a:off x="1463378" y="1362718"/>
            <a:ext cx="4629744" cy="239265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400"/>
              <a:buFont typeface="Raleway"/>
              <a:buNone/>
            </a:pPr>
            <a:endParaRPr sz="1400" b="1"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Raleway"/>
              <a:buNone/>
            </a:pPr>
            <a:r>
              <a:rPr lang="en-US" sz="1400" b="1" i="0" u="none" strike="noStrike" cap="none">
                <a:solidFill>
                  <a:srgbClr val="000000"/>
                </a:solidFill>
                <a:latin typeface="Raleway"/>
                <a:ea typeface="Raleway"/>
                <a:cs typeface="Raleway"/>
                <a:sym typeface="Raleway"/>
              </a:rPr>
              <a:t>We wish you a successful teaching with our course!</a:t>
            </a:r>
            <a:endParaRPr/>
          </a:p>
          <a:p>
            <a:pPr marL="0" marR="0" lvl="0" indent="0" algn="l" rtl="0">
              <a:lnSpc>
                <a:spcPct val="100000"/>
              </a:lnSpc>
              <a:spcBef>
                <a:spcPts val="0"/>
              </a:spcBef>
              <a:spcAft>
                <a:spcPts val="0"/>
              </a:spcAft>
              <a:buClr>
                <a:srgbClr val="000000"/>
              </a:buClr>
              <a:buSzPts val="1400"/>
              <a:buFont typeface="Raleway"/>
              <a:buNone/>
            </a:pPr>
            <a:endParaRPr sz="1400" b="1"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Raleway"/>
              <a:buNone/>
            </a:pPr>
            <a:endParaRPr sz="1400" b="1"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200"/>
              <a:buFont typeface="Raleway"/>
              <a:buNone/>
            </a:pPr>
            <a:r>
              <a:rPr lang="en-US" sz="1200" b="1" i="0" u="none" strike="noStrike" cap="none">
                <a:solidFill>
                  <a:srgbClr val="000000"/>
                </a:solidFill>
                <a:latin typeface="Raleway"/>
                <a:ea typeface="Raleway"/>
                <a:cs typeface="Raleway"/>
                <a:sym typeface="Raleway"/>
              </a:rPr>
              <a:t>Feel free to use videos made for the course purposes:</a:t>
            </a:r>
            <a:endParaRPr/>
          </a:p>
          <a:p>
            <a:pPr marL="0" marR="0" lvl="0" indent="0" algn="l" rtl="0">
              <a:lnSpc>
                <a:spcPct val="100000"/>
              </a:lnSpc>
              <a:spcBef>
                <a:spcPts val="0"/>
              </a:spcBef>
              <a:spcAft>
                <a:spcPts val="0"/>
              </a:spcAft>
              <a:buClr>
                <a:srgbClr val="000000"/>
              </a:buClr>
              <a:buSzPts val="1400"/>
              <a:buFont typeface="Raleway"/>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Tutorial: Canva </a:t>
            </a:r>
            <a:r>
              <a:rPr lang="en-US" sz="1200" b="0" i="0" u="sng" strike="noStrike" cap="none">
                <a:solidFill>
                  <a:schemeClr val="accent5"/>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https://youtu.be/xbGYeYaAe70</a:t>
            </a:r>
            <a:endParaRPr sz="1400" b="0" i="0" u="sng"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Tutorial: Gmail account </a:t>
            </a:r>
            <a:r>
              <a:rPr lang="en-US" sz="1200" b="0" i="0" u="sng" strike="noStrike" cap="none">
                <a:solidFill>
                  <a:schemeClr val="accent5"/>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https://youtu.be/-onVKLetBjQ</a:t>
            </a:r>
            <a:endParaRPr sz="1400" b="0" i="0" u="sng"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Tutorial: Google document </a:t>
            </a:r>
            <a:r>
              <a:rPr lang="en-US" sz="1200" b="0" i="0" u="sng" strike="noStrike" cap="none">
                <a:solidFill>
                  <a:schemeClr val="accent5"/>
                </a:solidFill>
                <a:latin typeface="Raleway"/>
                <a:ea typeface="Raleway"/>
                <a:cs typeface="Raleway"/>
                <a:sym typeface="Raleway"/>
                <a:hlinkClick r:id="rId6">
                  <a:extLst>
                    <a:ext uri="{A12FA001-AC4F-418D-AE19-62706E023703}">
                      <ahyp:hlinkClr xmlns:ahyp="http://schemas.microsoft.com/office/drawing/2018/hyperlinkcolor" val="tx"/>
                    </a:ext>
                  </a:extLst>
                </a:hlinkClick>
              </a:rPr>
              <a:t>https://youtu.be/vBOB6W1SkT8</a:t>
            </a:r>
            <a:endParaRPr sz="1400" b="0" i="0" u="sng"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Tutorial: Sending an e-mail </a:t>
            </a:r>
            <a:r>
              <a:rPr lang="en-US" sz="1200" b="0" i="0" u="sng" strike="noStrike" cap="none">
                <a:solidFill>
                  <a:schemeClr val="accent5"/>
                </a:solidFill>
                <a:latin typeface="Raleway"/>
                <a:ea typeface="Raleway"/>
                <a:cs typeface="Raleway"/>
                <a:sym typeface="Raleway"/>
                <a:hlinkClick r:id="rId7">
                  <a:extLst>
                    <a:ext uri="{A12FA001-AC4F-418D-AE19-62706E023703}">
                      <ahyp:hlinkClr xmlns:ahyp="http://schemas.microsoft.com/office/drawing/2018/hyperlinkcolor" val="tx"/>
                    </a:ext>
                  </a:extLst>
                </a:hlinkClick>
              </a:rPr>
              <a:t>https://youtu.be/A7G7G8uoX5U</a:t>
            </a:r>
            <a:endParaRPr sz="1400" b="0" i="0" u="sng"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Tutorial: Gmail attachment </a:t>
            </a:r>
            <a:r>
              <a:rPr lang="en-US" sz="1200" b="0" i="0" u="sng" strike="noStrike" cap="none">
                <a:solidFill>
                  <a:schemeClr val="accent5"/>
                </a:solidFill>
                <a:latin typeface="Raleway"/>
                <a:ea typeface="Raleway"/>
                <a:cs typeface="Raleway"/>
                <a:sym typeface="Raleway"/>
                <a:hlinkClick r:id="rId8">
                  <a:extLst>
                    <a:ext uri="{A12FA001-AC4F-418D-AE19-62706E023703}">
                      <ahyp:hlinkClr xmlns:ahyp="http://schemas.microsoft.com/office/drawing/2018/hyperlinkcolor" val="tx"/>
                    </a:ext>
                  </a:extLst>
                </a:hlinkClick>
              </a:rPr>
              <a:t>https://youtu.be/ULVl7v0rfKA</a:t>
            </a:r>
            <a:endParaRPr sz="1400" b="0" i="0" u="sng" strike="noStrike" cap="none">
              <a:solidFill>
                <a:srgbClr val="1155CC"/>
              </a:solidFill>
              <a:latin typeface="Arial"/>
              <a:ea typeface="Arial"/>
              <a:cs typeface="Arial"/>
              <a:sym typeface="Arial"/>
            </a:endParaRPr>
          </a:p>
        </p:txBody>
      </p:sp>
      <p:pic>
        <p:nvPicPr>
          <p:cNvPr id="116" name="Google Shape;116;p11" descr="canva.png"/>
          <p:cNvPicPr preferRelativeResize="0"/>
          <p:nvPr/>
        </p:nvPicPr>
        <p:blipFill rotWithShape="1">
          <a:blip r:embed="rId9">
            <a:alphaModFix/>
          </a:blip>
          <a:srcRect/>
          <a:stretch/>
        </p:blipFill>
        <p:spPr>
          <a:xfrm>
            <a:off x="574153" y="3817660"/>
            <a:ext cx="1169651" cy="1169650"/>
          </a:xfrm>
          <a:prstGeom prst="rect">
            <a:avLst/>
          </a:prstGeom>
          <a:noFill/>
          <a:ln>
            <a:noFill/>
          </a:ln>
        </p:spPr>
      </p:pic>
      <p:pic>
        <p:nvPicPr>
          <p:cNvPr id="117" name="Google Shape;117;p11" descr="gmailaccount.png"/>
          <p:cNvPicPr preferRelativeResize="0"/>
          <p:nvPr/>
        </p:nvPicPr>
        <p:blipFill rotWithShape="1">
          <a:blip r:embed="rId10">
            <a:alphaModFix/>
          </a:blip>
          <a:srcRect/>
          <a:stretch/>
        </p:blipFill>
        <p:spPr>
          <a:xfrm>
            <a:off x="1804631" y="3763967"/>
            <a:ext cx="1277036" cy="1277036"/>
          </a:xfrm>
          <a:prstGeom prst="rect">
            <a:avLst/>
          </a:prstGeom>
          <a:noFill/>
          <a:ln>
            <a:noFill/>
          </a:ln>
        </p:spPr>
      </p:pic>
      <p:pic>
        <p:nvPicPr>
          <p:cNvPr id="118" name="Google Shape;118;p11" descr="googledoc.png"/>
          <p:cNvPicPr preferRelativeResize="0"/>
          <p:nvPr/>
        </p:nvPicPr>
        <p:blipFill rotWithShape="1">
          <a:blip r:embed="rId11">
            <a:alphaModFix/>
          </a:blip>
          <a:srcRect/>
          <a:stretch/>
        </p:blipFill>
        <p:spPr>
          <a:xfrm>
            <a:off x="3139732" y="3763967"/>
            <a:ext cx="1277036" cy="1277036"/>
          </a:xfrm>
          <a:prstGeom prst="rect">
            <a:avLst/>
          </a:prstGeom>
          <a:noFill/>
          <a:ln>
            <a:noFill/>
          </a:ln>
        </p:spPr>
      </p:pic>
      <p:pic>
        <p:nvPicPr>
          <p:cNvPr id="119" name="Google Shape;119;p11" descr="sendinganemail.png"/>
          <p:cNvPicPr preferRelativeResize="0"/>
          <p:nvPr/>
        </p:nvPicPr>
        <p:blipFill rotWithShape="1">
          <a:blip r:embed="rId12">
            <a:alphaModFix/>
          </a:blip>
          <a:srcRect/>
          <a:stretch/>
        </p:blipFill>
        <p:spPr>
          <a:xfrm>
            <a:off x="4474833" y="3762586"/>
            <a:ext cx="1279798" cy="1279798"/>
          </a:xfrm>
          <a:prstGeom prst="rect">
            <a:avLst/>
          </a:prstGeom>
          <a:noFill/>
          <a:ln>
            <a:noFill/>
          </a:ln>
        </p:spPr>
      </p:pic>
      <p:pic>
        <p:nvPicPr>
          <p:cNvPr id="120" name="Google Shape;120;p11" descr="gmailattachment.png"/>
          <p:cNvPicPr preferRelativeResize="0"/>
          <p:nvPr/>
        </p:nvPicPr>
        <p:blipFill rotWithShape="1">
          <a:blip r:embed="rId13">
            <a:alphaModFix/>
          </a:blip>
          <a:srcRect/>
          <a:stretch/>
        </p:blipFill>
        <p:spPr>
          <a:xfrm>
            <a:off x="5812696" y="3762586"/>
            <a:ext cx="1279798" cy="12797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grpSp>
        <p:nvGrpSpPr>
          <p:cNvPr id="59" name="Google Shape;59;p2"/>
          <p:cNvGrpSpPr/>
          <p:nvPr/>
        </p:nvGrpSpPr>
        <p:grpSpPr>
          <a:xfrm>
            <a:off x="553066" y="6636016"/>
            <a:ext cx="3783134" cy="2977050"/>
            <a:chOff x="-1" y="0"/>
            <a:chExt cx="3783133" cy="2977049"/>
          </a:xfrm>
        </p:grpSpPr>
        <p:pic>
          <p:nvPicPr>
            <p:cNvPr id="60" name="Google Shape;60;p2" descr="IMG_9179.jpg"/>
            <p:cNvPicPr preferRelativeResize="0"/>
            <p:nvPr/>
          </p:nvPicPr>
          <p:blipFill rotWithShape="1">
            <a:blip r:embed="rId4">
              <a:alphaModFix/>
            </a:blip>
            <a:srcRect/>
            <a:stretch/>
          </p:blipFill>
          <p:spPr>
            <a:xfrm>
              <a:off x="203200" y="203200"/>
              <a:ext cx="3376732" cy="2532549"/>
            </a:xfrm>
            <a:prstGeom prst="rect">
              <a:avLst/>
            </a:prstGeom>
            <a:noFill/>
            <a:ln>
              <a:noFill/>
            </a:ln>
          </p:spPr>
        </p:pic>
        <p:pic>
          <p:nvPicPr>
            <p:cNvPr id="61" name="Google Shape;61;p2" descr="IMG_9179.jpg"/>
            <p:cNvPicPr preferRelativeResize="0"/>
            <p:nvPr/>
          </p:nvPicPr>
          <p:blipFill rotWithShape="1">
            <a:blip r:embed="rId5">
              <a:alphaModFix/>
            </a:blip>
            <a:srcRect/>
            <a:stretch/>
          </p:blipFill>
          <p:spPr>
            <a:xfrm>
              <a:off x="-1" y="0"/>
              <a:ext cx="3783133" cy="2977049"/>
            </a:xfrm>
            <a:prstGeom prst="rect">
              <a:avLst/>
            </a:prstGeom>
            <a:noFill/>
            <a:ln>
              <a:noFill/>
            </a:ln>
          </p:spPr>
        </p:pic>
      </p:grpSp>
      <p:grpSp>
        <p:nvGrpSpPr>
          <p:cNvPr id="62" name="Google Shape;62;p2"/>
          <p:cNvGrpSpPr/>
          <p:nvPr/>
        </p:nvGrpSpPr>
        <p:grpSpPr>
          <a:xfrm>
            <a:off x="4615151" y="5707150"/>
            <a:ext cx="2399229" cy="3101604"/>
            <a:chOff x="-1" y="0"/>
            <a:chExt cx="2399228" cy="3101603"/>
          </a:xfrm>
        </p:grpSpPr>
        <p:pic>
          <p:nvPicPr>
            <p:cNvPr id="63" name="Google Shape;63;p2" descr="IMG_9168.jpg"/>
            <p:cNvPicPr preferRelativeResize="0"/>
            <p:nvPr/>
          </p:nvPicPr>
          <p:blipFill rotWithShape="1">
            <a:blip r:embed="rId6">
              <a:alphaModFix/>
            </a:blip>
            <a:srcRect/>
            <a:stretch/>
          </p:blipFill>
          <p:spPr>
            <a:xfrm>
              <a:off x="203200" y="203200"/>
              <a:ext cx="1992827" cy="2657103"/>
            </a:xfrm>
            <a:prstGeom prst="rect">
              <a:avLst/>
            </a:prstGeom>
            <a:noFill/>
            <a:ln>
              <a:noFill/>
            </a:ln>
          </p:spPr>
        </p:pic>
        <p:pic>
          <p:nvPicPr>
            <p:cNvPr id="64" name="Google Shape;64;p2" descr="IMG_9168.jpg"/>
            <p:cNvPicPr preferRelativeResize="0"/>
            <p:nvPr/>
          </p:nvPicPr>
          <p:blipFill rotWithShape="1">
            <a:blip r:embed="rId7">
              <a:alphaModFix/>
            </a:blip>
            <a:srcRect/>
            <a:stretch/>
          </p:blipFill>
          <p:spPr>
            <a:xfrm>
              <a:off x="-1" y="0"/>
              <a:ext cx="2399228" cy="3101603"/>
            </a:xfrm>
            <a:prstGeom prst="rect">
              <a:avLst/>
            </a:prstGeom>
            <a:noFill/>
            <a:ln>
              <a:noFill/>
            </a:ln>
          </p:spPr>
        </p:pic>
      </p:grpSp>
      <p:sp>
        <p:nvSpPr>
          <p:cNvPr id="65" name="Google Shape;65;p2"/>
          <p:cNvSpPr txBox="1"/>
          <p:nvPr/>
        </p:nvSpPr>
        <p:spPr>
          <a:xfrm>
            <a:off x="514950" y="551825"/>
            <a:ext cx="6530100" cy="5017800"/>
          </a:xfrm>
          <a:prstGeom prst="rect">
            <a:avLst/>
          </a:prstGeom>
          <a:noFill/>
          <a:ln>
            <a:noFill/>
          </a:ln>
        </p:spPr>
        <p:txBody>
          <a:bodyPr spcFirstLastPara="1" wrap="square" lIns="91400" tIns="91400" rIns="91400" bIns="91400" anchor="t" anchorCtr="0">
            <a:spAutoFit/>
          </a:bodyPr>
          <a:lstStyle/>
          <a:p>
            <a:pPr marL="0" marR="0" lvl="0" indent="0" algn="just" rtl="0">
              <a:lnSpc>
                <a:spcPct val="100000"/>
              </a:lnSpc>
              <a:spcBef>
                <a:spcPts val="0"/>
              </a:spcBef>
              <a:spcAft>
                <a:spcPts val="0"/>
              </a:spcAft>
              <a:buClr>
                <a:srgbClr val="000000"/>
              </a:buClr>
              <a:buSzPts val="1400"/>
              <a:buFont typeface="Raleway"/>
              <a:buNone/>
            </a:pPr>
            <a:endParaRPr sz="14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Dear adult educator!</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Welcome to the framework of „Basic Skills of Digital Age” - a Nordplus project nr. NPHZ-2019/10048 developed by Workers´ Academy (Työväen Akatemia) from Finland, Vilnius Zidinio adults´ gymnasium from Lithuania and Vidzeme Technology and Design Vocational school from Latvia.</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The aims of the project were to develop a modern course, Basic Skills for the Digital Age, to enhance basic digital skills for students and for adult learners to strengthen modern day citizenship skills and hence to prevent inequality to raise the awareness to the Baltic and Finnish contemporary art and culture of the educators involved.</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The aim of the training course is:</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 To strengthen modern day active citizenship skills of the learners and students of each partner, and hence to prevent inequality</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 To give students and learners a positive learning experience</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 To educate good and active citizens who have the skills and the desire to develop society for the better</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1" i="0" u="none" strike="noStrike" cap="none">
                <a:solidFill>
                  <a:srgbClr val="000000"/>
                </a:solidFill>
                <a:latin typeface="Raleway"/>
                <a:ea typeface="Raleway"/>
                <a:cs typeface="Raleway"/>
                <a:sym typeface="Raleway"/>
              </a:rPr>
              <a:t>Please feel free to use the course framework for your teaching activities! </a:t>
            </a:r>
            <a:endParaRPr/>
          </a:p>
          <a:p>
            <a:pPr marL="0" marR="0" lvl="0" indent="0" algn="just" rtl="0">
              <a:lnSpc>
                <a:spcPct val="100000"/>
              </a:lnSpc>
              <a:spcBef>
                <a:spcPts val="0"/>
              </a:spcBef>
              <a:spcAft>
                <a:spcPts val="0"/>
              </a:spcAft>
              <a:buClr>
                <a:srgbClr val="000000"/>
              </a:buClr>
              <a:buSzPts val="1200"/>
              <a:buFont typeface="Raleway"/>
              <a:buNone/>
            </a:pPr>
            <a:endParaRPr sz="1200" b="1"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1" i="0" u="none" strike="noStrike" cap="none">
                <a:solidFill>
                  <a:srgbClr val="000000"/>
                </a:solidFill>
                <a:latin typeface="Raleway"/>
                <a:ea typeface="Raleway"/>
                <a:cs typeface="Raleway"/>
                <a:sym typeface="Raleway"/>
              </a:rPr>
              <a:t>Let’s have a positive learning experience together!</a:t>
            </a:r>
            <a:endParaRPr sz="13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3"/>
          <p:cNvSpPr txBox="1"/>
          <p:nvPr/>
        </p:nvSpPr>
        <p:spPr>
          <a:xfrm>
            <a:off x="513200" y="1051575"/>
            <a:ext cx="6530100" cy="8219400"/>
          </a:xfrm>
          <a:prstGeom prst="rect">
            <a:avLst/>
          </a:prstGeom>
          <a:noFill/>
          <a:ln>
            <a:noFill/>
          </a:ln>
        </p:spPr>
        <p:txBody>
          <a:bodyPr spcFirstLastPara="1" wrap="square" lIns="91400" tIns="91400" rIns="91400" bIns="91400" anchor="t" anchorCtr="0">
            <a:spAutoFit/>
          </a:bodyPr>
          <a:lstStyle/>
          <a:p>
            <a:pPr marL="0" marR="0" lvl="0" indent="0" algn="just" rtl="0">
              <a:lnSpc>
                <a:spcPct val="100000"/>
              </a:lnSpc>
              <a:spcBef>
                <a:spcPts val="0"/>
              </a:spcBef>
              <a:spcAft>
                <a:spcPts val="0"/>
              </a:spcAft>
              <a:buClr>
                <a:srgbClr val="000000"/>
              </a:buClr>
              <a:buSzPts val="1400"/>
              <a:buFont typeface="Raleway"/>
              <a:buNone/>
            </a:pPr>
            <a:r>
              <a:rPr lang="en-US" sz="1400" b="1" i="0" u="none" strike="noStrike" cap="none">
                <a:solidFill>
                  <a:srgbClr val="000000"/>
                </a:solidFill>
                <a:latin typeface="Raleway"/>
                <a:ea typeface="Raleway"/>
                <a:cs typeface="Raleway"/>
                <a:sym typeface="Raleway"/>
              </a:rPr>
              <a:t>From our experience: How did we implement the „Basic Skills of Digital Age” course in Lithuania?</a:t>
            </a:r>
            <a:endParaRPr/>
          </a:p>
          <a:p>
            <a:pPr marL="0" marR="0" lvl="0" indent="0" algn="just" rtl="0">
              <a:lnSpc>
                <a:spcPct val="100000"/>
              </a:lnSpc>
              <a:spcBef>
                <a:spcPts val="0"/>
              </a:spcBef>
              <a:spcAft>
                <a:spcPts val="0"/>
              </a:spcAft>
              <a:buClr>
                <a:srgbClr val="000000"/>
              </a:buClr>
              <a:buSzPts val="1400"/>
              <a:buFont typeface="Raleway"/>
              <a:buNone/>
            </a:pPr>
            <a:endParaRPr sz="1400" b="1"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The framework was tested by 4 different teachers at Vilnius Židinio Gymnasium for Adults. They integrated the course modules into their own subjects: art, technology, mathematics, IT, ethics and psychology, and also aligned the curricula with the programme of Basic Digital Skills.</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The participants of testings were students aged 18 y.o. and older, attending the third and the fourth grades in gymnasium. The integration of Basic Digital Skills topics into the curriculum has deepened students' digital competences, such as the ability to evaluate and select information, to use virtual services, to communicate online, to protect personal information and intellectual property in cyberspace, to use cloud technologies for information storage, etc.</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The students found the programme very relevant, especially in these times when a large part of life is moving into virtual space. Most of the students in the gymnasium are adults who have the basics in using IT technologies. They are mostly familiar with social networking and use it for both self-expression and communication. They are also quite good at creating digital content (e.g. posts on social networks, videos, photos...). Despite this, however, students lack basic knowledge of how to use document creation and editing software and how to apply this knowledge to their school assignments or job search. Students also had challenges with media literacy, i.e., they did not know the principles of how to choose reliable sources and information, how to communicate properly on the internet, how to protect their own privacy and that of others. </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In addition, it was particularly useful for the students to learn how to make use of governmental services in virtual space such as filing tax returns online, checking health data and make doctor's appointments online, getting actively involved in online prie-elections activities, etc. Gymnasium‘s students typically have knowledge of how to use virtual services for pleasure or entertainment, but have very little understanding of how digital technologies can help them to deal with work, household or citizenship challenges. Therefore, the modules of the Basic Digital Skills programme, which focus on the development of practical life digital skills, are both useful and necessary for adult students.</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As almost all the students attending the Gymnasium have very basic skills in the use of technology, the allocated hours in the course were sufficient for them to master the material. An introductory course on how to use computers or smart devices in the Basic Digital Skills programme was not necessary for our students, but it can be successfully used with a target group that has almost no experience of using IT tools.</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Google Shape;75;p4"/>
          <p:cNvSpPr txBox="1"/>
          <p:nvPr/>
        </p:nvSpPr>
        <p:spPr>
          <a:xfrm>
            <a:off x="513200" y="1056905"/>
            <a:ext cx="6530100" cy="6690600"/>
          </a:xfrm>
          <a:prstGeom prst="rect">
            <a:avLst/>
          </a:prstGeom>
          <a:noFill/>
          <a:ln>
            <a:noFill/>
          </a:ln>
        </p:spPr>
        <p:txBody>
          <a:bodyPr spcFirstLastPara="1" wrap="square" lIns="91400" tIns="91400" rIns="91400" bIns="91400" anchor="t" anchorCtr="0">
            <a:spAutoFit/>
          </a:bodyPr>
          <a:lstStyle/>
          <a:p>
            <a:pPr marL="0" marR="0" lvl="0" indent="0" algn="just" rtl="0">
              <a:lnSpc>
                <a:spcPct val="100000"/>
              </a:lnSpc>
              <a:spcBef>
                <a:spcPts val="0"/>
              </a:spcBef>
              <a:spcAft>
                <a:spcPts val="0"/>
              </a:spcAft>
              <a:buClr>
                <a:srgbClr val="000000"/>
              </a:buClr>
              <a:buSzPts val="1400"/>
              <a:buFont typeface="Raleway"/>
              <a:buNone/>
            </a:pPr>
            <a:r>
              <a:rPr lang="en-US" sz="1400" b="1" i="0" u="none" strike="noStrike" cap="none">
                <a:solidFill>
                  <a:srgbClr val="000000"/>
                </a:solidFill>
                <a:latin typeface="Raleway"/>
                <a:ea typeface="Raleway"/>
                <a:cs typeface="Raleway"/>
                <a:sym typeface="Raleway"/>
              </a:rPr>
              <a:t>From our experience: How did we implement the „Basic Skills of Digital Age” course in Finland?</a:t>
            </a:r>
            <a:endParaRPr/>
          </a:p>
          <a:p>
            <a:pPr marL="0" marR="0" lvl="0" indent="0" algn="just" rtl="0">
              <a:lnSpc>
                <a:spcPct val="100000"/>
              </a:lnSpc>
              <a:spcBef>
                <a:spcPts val="0"/>
              </a:spcBef>
              <a:spcAft>
                <a:spcPts val="0"/>
              </a:spcAft>
              <a:buClr>
                <a:srgbClr val="000000"/>
              </a:buClr>
              <a:buSzPts val="1400"/>
              <a:buFont typeface="Raleway"/>
              <a:buNone/>
            </a:pPr>
            <a:endParaRPr sz="1400" b="1"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“The Basic Skills of Digital Age” framework has been integrated into immigrant education in Finland. Main educator was our IT-expert slash teacher who taught with two secondary teachers; one expert in the field of digital services and the other of job seeking. In addition, a teaching assistant was employed to help learners in a more individual way.</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Participating students were mostly young adult immigrants but some were working age adults in their forties. Their studies consisted of Finnish language, societal subjects, and digital skills which they need in working life and for further studies. First, we organised very basic training on how to work with devices and then how to create digital content for the learners.  Additionally, we included topic of social media and how to use different national digital service to become more active in the society. The course lasted total 10 weeks with 3 hours of teaching every week (45 min/hour). We used our own computer classroom for teaching.</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Students gained more self-confidence during the training. For them the individual help was crucial to gain the basic skills of digital age. The level of the students’ digital skills varied a lot in the beginning. Some were more used to operating digital equipment than the others. The large difference in students’ skills was a challenge. That’s why we wanted to employ a teaching assistant who could help the teacher to individualize the teaching. </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The pedagogical methods of the training were traditional IT teaching methods: demos and follow ups. The teacher saved the class contents in video and uploaded all the classes in Google Classroom learning platform. This made it possible for the students to get back to the topic with videos when they wanted to.</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It is very important with this target group to have clear communication from the beginning about the course. It is also smart to include or integrate the course in the students’ study programme and curriculum. We advise to include students wishes of the topics in the syllabus. This way they are more engaged in participating in the class.</a:t>
            </a:r>
            <a:endParaRPr sz="1500" b="0" i="0" u="none"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80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Google Shape;80;p5"/>
          <p:cNvSpPr txBox="1"/>
          <p:nvPr/>
        </p:nvSpPr>
        <p:spPr>
          <a:xfrm>
            <a:off x="513200" y="1056822"/>
            <a:ext cx="6530100" cy="5448900"/>
          </a:xfrm>
          <a:prstGeom prst="rect">
            <a:avLst/>
          </a:prstGeom>
          <a:noFill/>
          <a:ln>
            <a:noFill/>
          </a:ln>
        </p:spPr>
        <p:txBody>
          <a:bodyPr spcFirstLastPara="1" wrap="square" lIns="91400" tIns="91400" rIns="91400" bIns="91400" anchor="t" anchorCtr="0">
            <a:spAutoFit/>
          </a:bodyPr>
          <a:lstStyle/>
          <a:p>
            <a:pPr marL="0" marR="0" lvl="0" indent="0" algn="just" rtl="0">
              <a:lnSpc>
                <a:spcPct val="100000"/>
              </a:lnSpc>
              <a:spcBef>
                <a:spcPts val="0"/>
              </a:spcBef>
              <a:spcAft>
                <a:spcPts val="0"/>
              </a:spcAft>
              <a:buClr>
                <a:srgbClr val="000000"/>
              </a:buClr>
              <a:buSzPts val="1400"/>
              <a:buFont typeface="Raleway"/>
              <a:buNone/>
            </a:pPr>
            <a:r>
              <a:rPr lang="en-US" sz="1400" b="1" i="0" u="none" strike="noStrike" cap="none">
                <a:solidFill>
                  <a:srgbClr val="000000"/>
                </a:solidFill>
                <a:latin typeface="Raleway"/>
                <a:ea typeface="Raleway"/>
                <a:cs typeface="Raleway"/>
                <a:sym typeface="Raleway"/>
              </a:rPr>
              <a:t>From our experience: How did we implement the „Basic Skills of Digital Age” course in Latvia?</a:t>
            </a:r>
            <a:endParaRPr/>
          </a:p>
          <a:p>
            <a:pPr marL="0" marR="0" lvl="0" indent="0" algn="just" rtl="0">
              <a:lnSpc>
                <a:spcPct val="100000"/>
              </a:lnSpc>
              <a:spcBef>
                <a:spcPts val="0"/>
              </a:spcBef>
              <a:spcAft>
                <a:spcPts val="0"/>
              </a:spcAft>
              <a:buClr>
                <a:srgbClr val="000000"/>
              </a:buClr>
              <a:buSzPts val="1200"/>
              <a:buFont typeface="Raleway"/>
              <a:buNone/>
            </a:pPr>
            <a:br>
              <a:rPr lang="en-US" sz="1200" b="0" i="0" u="none" strike="noStrike" cap="none">
                <a:solidFill>
                  <a:srgbClr val="000000"/>
                </a:solidFill>
                <a:latin typeface="Raleway"/>
                <a:ea typeface="Raleway"/>
                <a:cs typeface="Raleway"/>
                <a:sym typeface="Raleway"/>
              </a:rPr>
            </a:br>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“The Basic Skills of Digital Age” course in Latvia was delivered to 17 adults lacking basic skills in the digital world, mainly the learners, and our target audience was seniors. The course covered all topics mentioned in this framework. However, we emphasized individual issues as well. For example, learners found some specific issues important to them, and the teachers considered that when explaining the theory. A lot of practical work  with learners' mobile devices and computers leads to great results.</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The important thing in delivering the course was the situation with covid-19 restrictions. Many learners were left out of other social activities, so participation in the course allowed socializing and learning from each other. </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In the beginning, learners showed a different level of knowledge, and through cooperation and various methods, they soon realized how important it is to interact and deal with problematic situations. It is important to explore and not be afraid of trying when working with devices or mobile phones. Also, many learners explored that this knowledge helps deal with daily challenges. For example, they used apps like maps, banking, and covid-19 related apps. </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It is a great opportunity that this project and training course revealed adult education needs in our region. Based on that, we developed other projects related to mobility opportunities for adult educators.</a:t>
            </a:r>
            <a:endParaRPr/>
          </a:p>
          <a:p>
            <a:pPr marL="0" marR="0" lvl="0" indent="0" algn="just" rtl="0">
              <a:lnSpc>
                <a:spcPct val="100000"/>
              </a:lnSpc>
              <a:spcBef>
                <a:spcPts val="0"/>
              </a:spcBef>
              <a:spcAft>
                <a:spcPts val="0"/>
              </a:spcAft>
              <a:buClr>
                <a:srgbClr val="000000"/>
              </a:buClr>
              <a:buSzPts val="1200"/>
              <a:buFont typeface="Raleway"/>
              <a:buNone/>
            </a:pPr>
            <a:endParaRPr sz="1200" b="0" i="0" u="none" strike="noStrike" cap="none">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Raleway"/>
              <a:buNone/>
            </a:pPr>
            <a:r>
              <a:rPr lang="en-US" sz="1200" b="0" i="0" u="none" strike="noStrike" cap="none">
                <a:solidFill>
                  <a:srgbClr val="000000"/>
                </a:solidFill>
                <a:latin typeface="Raleway"/>
                <a:ea typeface="Raleway"/>
                <a:cs typeface="Raleway"/>
                <a:sym typeface="Raleway"/>
              </a:rPr>
              <a:t>It is important to implement ideas and topics related to our digital age in future teaching activities, learning syllabus, and other projects.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p6"/>
          <p:cNvSpPr txBox="1"/>
          <p:nvPr/>
        </p:nvSpPr>
        <p:spPr>
          <a:xfrm>
            <a:off x="514950" y="551824"/>
            <a:ext cx="6530100" cy="373351"/>
          </a:xfrm>
          <a:prstGeom prst="rect">
            <a:avLst/>
          </a:prstGeom>
          <a:noFill/>
          <a:ln>
            <a:noFill/>
          </a:ln>
        </p:spPr>
        <p:txBody>
          <a:bodyPr spcFirstLastPara="1" wrap="square" lIns="91400" tIns="91400" rIns="91400" bIns="91400" anchor="t" anchorCtr="0">
            <a:spAutoFit/>
          </a:bodyPr>
          <a:lstStyle/>
          <a:p>
            <a:pPr marL="0" marR="0" lvl="0" indent="0" algn="l" rtl="0">
              <a:lnSpc>
                <a:spcPct val="115000"/>
              </a:lnSpc>
              <a:spcBef>
                <a:spcPts val="0"/>
              </a:spcBef>
              <a:spcAft>
                <a:spcPts val="0"/>
              </a:spcAft>
              <a:buClr>
                <a:srgbClr val="000000"/>
              </a:buClr>
              <a:buSzPts val="1300"/>
              <a:buFont typeface="Raleway"/>
              <a:buNone/>
            </a:pPr>
            <a:r>
              <a:rPr lang="en-US" sz="1300" b="1" i="0" u="none" strike="noStrike" cap="none">
                <a:solidFill>
                  <a:srgbClr val="000000"/>
                </a:solidFill>
                <a:latin typeface="Raleway"/>
                <a:ea typeface="Raleway"/>
                <a:cs typeface="Raleway"/>
                <a:sym typeface="Raleway"/>
              </a:rPr>
              <a:t>Introductory competence area – Working with devices (14 hours)</a:t>
            </a:r>
            <a:endParaRPr/>
          </a:p>
        </p:txBody>
      </p:sp>
      <p:graphicFrame>
        <p:nvGraphicFramePr>
          <p:cNvPr id="86" name="Google Shape;86;p6"/>
          <p:cNvGraphicFramePr/>
          <p:nvPr/>
        </p:nvGraphicFramePr>
        <p:xfrm>
          <a:off x="328956" y="899528"/>
          <a:ext cx="3000000" cy="3000000"/>
        </p:xfrm>
        <a:graphic>
          <a:graphicData uri="http://schemas.openxmlformats.org/drawingml/2006/table">
            <a:tbl>
              <a:tblPr>
                <a:noFill/>
                <a:tableStyleId>{9F3E31FE-8885-444C-8DFE-5F275402FA55}</a:tableStyleId>
              </a:tblPr>
              <a:tblGrid>
                <a:gridCol w="1296950">
                  <a:extLst>
                    <a:ext uri="{9D8B030D-6E8A-4147-A177-3AD203B41FA5}">
                      <a16:colId xmlns:a16="http://schemas.microsoft.com/office/drawing/2014/main" val="20000"/>
                    </a:ext>
                  </a:extLst>
                </a:gridCol>
                <a:gridCol w="1429875">
                  <a:extLst>
                    <a:ext uri="{9D8B030D-6E8A-4147-A177-3AD203B41FA5}">
                      <a16:colId xmlns:a16="http://schemas.microsoft.com/office/drawing/2014/main" val="20001"/>
                    </a:ext>
                  </a:extLst>
                </a:gridCol>
                <a:gridCol w="2464175">
                  <a:extLst>
                    <a:ext uri="{9D8B030D-6E8A-4147-A177-3AD203B41FA5}">
                      <a16:colId xmlns:a16="http://schemas.microsoft.com/office/drawing/2014/main" val="20002"/>
                    </a:ext>
                  </a:extLst>
                </a:gridCol>
                <a:gridCol w="780025">
                  <a:extLst>
                    <a:ext uri="{9D8B030D-6E8A-4147-A177-3AD203B41FA5}">
                      <a16:colId xmlns:a16="http://schemas.microsoft.com/office/drawing/2014/main" val="20003"/>
                    </a:ext>
                  </a:extLst>
                </a:gridCol>
                <a:gridCol w="927575">
                  <a:extLst>
                    <a:ext uri="{9D8B030D-6E8A-4147-A177-3AD203B41FA5}">
                      <a16:colId xmlns:a16="http://schemas.microsoft.com/office/drawing/2014/main" val="20004"/>
                    </a:ext>
                  </a:extLst>
                </a:gridCol>
              </a:tblGrid>
              <a:tr h="524225">
                <a:tc>
                  <a:txBody>
                    <a:bodyPr/>
                    <a:lstStyle/>
                    <a:p>
                      <a:pPr marL="0" marR="0" lvl="0" indent="0" algn="ctr" rtl="0">
                        <a:lnSpc>
                          <a:spcPct val="115000"/>
                        </a:lnSpc>
                        <a:spcBef>
                          <a:spcPts val="0"/>
                        </a:spcBef>
                        <a:spcAft>
                          <a:spcPts val="0"/>
                        </a:spcAft>
                        <a:buClr>
                          <a:schemeClr val="dk1"/>
                        </a:buClr>
                        <a:buSzPts val="1100"/>
                        <a:buFont typeface="Raleway"/>
                        <a:buNone/>
                      </a:pPr>
                      <a:r>
                        <a:rPr lang="en-US" sz="1100" b="1" u="none" strike="noStrike" cap="none">
                          <a:latin typeface="Raleway"/>
                          <a:ea typeface="Raleway"/>
                          <a:cs typeface="Raleway"/>
                          <a:sym typeface="Raleway"/>
                        </a:rPr>
                        <a:t>Competences</a:t>
                      </a:r>
                      <a:endParaRPr/>
                    </a:p>
                  </a:txBody>
                  <a:tcPr marL="91425" marR="91425" marT="91425" marB="91425"/>
                </a:tc>
                <a:tc>
                  <a:txBody>
                    <a:bodyPr/>
                    <a:lstStyle/>
                    <a:p>
                      <a:pPr marL="0" marR="0" lvl="0" indent="0" algn="ctr" rtl="0">
                        <a:lnSpc>
                          <a:spcPct val="115000"/>
                        </a:lnSpc>
                        <a:spcBef>
                          <a:spcPts val="0"/>
                        </a:spcBef>
                        <a:spcAft>
                          <a:spcPts val="0"/>
                        </a:spcAft>
                        <a:buClr>
                          <a:schemeClr val="dk1"/>
                        </a:buClr>
                        <a:buSzPts val="1100"/>
                        <a:buFont typeface="Raleway"/>
                        <a:buNone/>
                      </a:pPr>
                      <a:r>
                        <a:rPr lang="en-US" sz="1100" b="1" u="none" strike="noStrike" cap="none">
                          <a:latin typeface="Raleway"/>
                          <a:ea typeface="Raleway"/>
                          <a:cs typeface="Raleway"/>
                          <a:sym typeface="Raleway"/>
                        </a:rPr>
                        <a:t>Skills and Knowledge</a:t>
                      </a:r>
                      <a:endParaRPr/>
                    </a:p>
                  </a:txBody>
                  <a:tcPr marL="91425" marR="91425" marT="91425" marB="91425"/>
                </a:tc>
                <a:tc>
                  <a:txBody>
                    <a:bodyPr/>
                    <a:lstStyle/>
                    <a:p>
                      <a:pPr marL="0" marR="0" lvl="0" indent="0" algn="ctr" rtl="0">
                        <a:lnSpc>
                          <a:spcPct val="115000"/>
                        </a:lnSpc>
                        <a:spcBef>
                          <a:spcPts val="0"/>
                        </a:spcBef>
                        <a:spcAft>
                          <a:spcPts val="0"/>
                        </a:spcAft>
                        <a:buClr>
                          <a:schemeClr val="dk1"/>
                        </a:buClr>
                        <a:buSzPts val="1100"/>
                        <a:buFont typeface="Raleway"/>
                        <a:buNone/>
                      </a:pPr>
                      <a:r>
                        <a:rPr lang="en-US" sz="1100" b="1" u="none" strike="noStrike" cap="none">
                          <a:latin typeface="Raleway"/>
                          <a:ea typeface="Raleway"/>
                          <a:cs typeface="Raleway"/>
                          <a:sym typeface="Raleway"/>
                        </a:rPr>
                        <a:t>Topics</a:t>
                      </a:r>
                      <a:endParaRPr/>
                    </a:p>
                  </a:txBody>
                  <a:tcPr marL="91425" marR="91425" marT="91425" marB="91425"/>
                </a:tc>
                <a:tc gridSpan="2">
                  <a:txBody>
                    <a:bodyPr/>
                    <a:lstStyle/>
                    <a:p>
                      <a:pPr marL="0" marR="0" lvl="0" indent="0" algn="ctr" rtl="0">
                        <a:lnSpc>
                          <a:spcPct val="100000"/>
                        </a:lnSpc>
                        <a:spcBef>
                          <a:spcPts val="0"/>
                        </a:spcBef>
                        <a:spcAft>
                          <a:spcPts val="0"/>
                        </a:spcAft>
                        <a:buClr>
                          <a:schemeClr val="dk1"/>
                        </a:buClr>
                        <a:buSzPts val="1100"/>
                        <a:buFont typeface="Raleway"/>
                        <a:buNone/>
                      </a:pPr>
                      <a:r>
                        <a:rPr lang="en-US" sz="1100" b="1" u="none" strike="noStrike" cap="none">
                          <a:latin typeface="Raleway"/>
                          <a:ea typeface="Raleway"/>
                          <a:cs typeface="Raleway"/>
                          <a:sym typeface="Raleway"/>
                        </a:rPr>
                        <a:t>Module</a:t>
                      </a:r>
                      <a:endParaRPr sz="1100" b="1" u="none" strike="noStrike" cap="none">
                        <a:latin typeface="Raleway"/>
                        <a:ea typeface="Raleway"/>
                        <a:cs typeface="Raleway"/>
                        <a:sym typeface="Raleway"/>
                      </a:endParaRPr>
                    </a:p>
                    <a:p>
                      <a:pPr marL="0" marR="0" lvl="0" indent="0" algn="ctr" rtl="0">
                        <a:lnSpc>
                          <a:spcPct val="100000"/>
                        </a:lnSpc>
                        <a:spcBef>
                          <a:spcPts val="0"/>
                        </a:spcBef>
                        <a:spcAft>
                          <a:spcPts val="0"/>
                        </a:spcAft>
                        <a:buClr>
                          <a:schemeClr val="dk1"/>
                        </a:buClr>
                        <a:buSzPts val="1100"/>
                        <a:buFont typeface="Raleway"/>
                        <a:buNone/>
                      </a:pPr>
                      <a:r>
                        <a:rPr lang="en-US" sz="1100" b="1" u="none" strike="noStrike" cap="none">
                          <a:latin typeface="Raleway"/>
                          <a:ea typeface="Raleway"/>
                          <a:cs typeface="Raleway"/>
                          <a:sym typeface="Raleway"/>
                        </a:rPr>
                        <a:t>comments and ideas</a:t>
                      </a:r>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1868775">
                <a:tc rowSpan="2">
                  <a:txBody>
                    <a:bodyPr/>
                    <a:lstStyle/>
                    <a:p>
                      <a:pPr marL="0" marR="0" lvl="0" indent="0" algn="l" rtl="0">
                        <a:lnSpc>
                          <a:spcPct val="100000"/>
                        </a:lnSpc>
                        <a:spcBef>
                          <a:spcPts val="0"/>
                        </a:spcBef>
                        <a:spcAft>
                          <a:spcPts val="0"/>
                        </a:spcAft>
                        <a:buClr>
                          <a:schemeClr val="dk1"/>
                        </a:buClr>
                        <a:buSzPts val="1000"/>
                        <a:buFont typeface="Raleway"/>
                        <a:buNone/>
                      </a:pPr>
                      <a:r>
                        <a:rPr lang="en-US" sz="1000" b="1" u="none" strike="noStrike" cap="none"/>
                        <a:t>1. Working with different operating systems and mobile devices</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1.1. Identifies and uses different settings and features of a mobile device</a:t>
                      </a:r>
                      <a:endParaRPr/>
                    </a:p>
                    <a:p>
                      <a:pPr marL="0" marR="0" lvl="0" indent="0" algn="l" rtl="0">
                        <a:lnSpc>
                          <a:spcPct val="100000"/>
                        </a:lnSpc>
                        <a:spcBef>
                          <a:spcPts val="0"/>
                        </a:spcBef>
                        <a:spcAft>
                          <a:spcPts val="0"/>
                        </a:spcAft>
                        <a:buClr>
                          <a:schemeClr val="dk1"/>
                        </a:buClr>
                        <a:buSzPts val="1000"/>
                        <a:buFont typeface="Raleway"/>
                        <a:buNone/>
                      </a:pPr>
                      <a:endParaRPr sz="1000" u="none" strike="noStrike" cap="none">
                        <a:latin typeface="Raleway"/>
                        <a:ea typeface="Raleway"/>
                        <a:cs typeface="Raleway"/>
                        <a:sym typeface="Raleway"/>
                      </a:endParaRPr>
                    </a:p>
                  </a:txBody>
                  <a:tcPr marL="91425" marR="91425" marT="91425" marB="91425"/>
                </a:tc>
                <a:tc>
                  <a:txBody>
                    <a:bodyPr/>
                    <a:lstStyle/>
                    <a:p>
                      <a:pPr marL="100263" marR="0" lvl="0" indent="-100263" algn="l" rtl="0">
                        <a:lnSpc>
                          <a:spcPct val="100000"/>
                        </a:lnSpc>
                        <a:spcBef>
                          <a:spcPts val="0"/>
                        </a:spcBef>
                        <a:spcAft>
                          <a:spcPts val="0"/>
                        </a:spcAft>
                        <a:buClr>
                          <a:schemeClr val="dk1"/>
                        </a:buClr>
                        <a:buSzPts val="1000"/>
                        <a:buFont typeface="Raleway"/>
                        <a:buChar char="-"/>
                      </a:pPr>
                      <a:r>
                        <a:rPr lang="en-US" sz="1000" u="none" strike="noStrike" cap="none">
                          <a:latin typeface="Raleway"/>
                          <a:ea typeface="Raleway"/>
                          <a:cs typeface="Raleway"/>
                          <a:sym typeface="Raleway"/>
                        </a:rPr>
                        <a:t>Different operating systems (OS): Android, IOs</a:t>
                      </a:r>
                      <a:endParaRPr/>
                    </a:p>
                    <a:p>
                      <a:pPr marL="0" marR="0" lvl="0" indent="0" algn="l" rtl="0">
                        <a:lnSpc>
                          <a:spcPct val="100000"/>
                        </a:lnSpc>
                        <a:spcBef>
                          <a:spcPts val="0"/>
                        </a:spcBef>
                        <a:spcAft>
                          <a:spcPts val="0"/>
                        </a:spcAft>
                        <a:buClr>
                          <a:schemeClr val="dk1"/>
                        </a:buClr>
                        <a:buSzPts val="1000"/>
                        <a:buFont typeface="Raleway"/>
                        <a:buNone/>
                      </a:pPr>
                      <a:endParaRPr sz="1000" u="none" strike="noStrike" cap="none">
                        <a:latin typeface="Raleway"/>
                        <a:ea typeface="Raleway"/>
                        <a:cs typeface="Raleway"/>
                        <a:sym typeface="Raleway"/>
                      </a:endParaRPr>
                    </a:p>
                    <a:p>
                      <a:pPr marL="100263" marR="0" lvl="0" indent="-100263" algn="l" rtl="0">
                        <a:lnSpc>
                          <a:spcPct val="100000"/>
                        </a:lnSpc>
                        <a:spcBef>
                          <a:spcPts val="0"/>
                        </a:spcBef>
                        <a:spcAft>
                          <a:spcPts val="0"/>
                        </a:spcAft>
                        <a:buClr>
                          <a:schemeClr val="dk1"/>
                        </a:buClr>
                        <a:buSzPts val="1000"/>
                        <a:buFont typeface="Raleway"/>
                        <a:buChar char="-"/>
                      </a:pPr>
                      <a:r>
                        <a:rPr lang="en-US" sz="1000" u="none" strike="noStrike" cap="none">
                          <a:latin typeface="Raleway"/>
                          <a:ea typeface="Raleway"/>
                          <a:cs typeface="Raleway"/>
                          <a:sym typeface="Raleway"/>
                        </a:rPr>
                        <a:t>Adjusting mobile device settings: basic settings, phone book, simple call - hold, speaker, volume, change language and keyboards, wireless connections. Data storage - cloud systems, camera and functions</a:t>
                      </a:r>
                      <a:endParaRPr/>
                    </a:p>
                    <a:p>
                      <a:pPr marL="0" marR="0" lvl="0" indent="0" algn="l" rtl="0">
                        <a:lnSpc>
                          <a:spcPct val="100000"/>
                        </a:lnSpc>
                        <a:spcBef>
                          <a:spcPts val="0"/>
                        </a:spcBef>
                        <a:spcAft>
                          <a:spcPts val="0"/>
                        </a:spcAft>
                        <a:buClr>
                          <a:schemeClr val="dk1"/>
                        </a:buClr>
                        <a:buSzPts val="1000"/>
                        <a:buFont typeface="Raleway"/>
                        <a:buNone/>
                      </a:pPr>
                      <a:endParaRPr sz="1000" u="none" strike="noStrike" cap="none">
                        <a:latin typeface="Raleway"/>
                        <a:ea typeface="Raleway"/>
                        <a:cs typeface="Raleway"/>
                        <a:sym typeface="Raleway"/>
                      </a:endParaRPr>
                    </a:p>
                    <a:p>
                      <a:pPr marL="100263" marR="0" lvl="0" indent="-100263" algn="l" rtl="0">
                        <a:lnSpc>
                          <a:spcPct val="100000"/>
                        </a:lnSpc>
                        <a:spcBef>
                          <a:spcPts val="0"/>
                        </a:spcBef>
                        <a:spcAft>
                          <a:spcPts val="0"/>
                        </a:spcAft>
                        <a:buClr>
                          <a:schemeClr val="dk1"/>
                        </a:buClr>
                        <a:buSzPts val="1000"/>
                        <a:buFont typeface="Raleway"/>
                        <a:buChar char="-"/>
                      </a:pPr>
                      <a:r>
                        <a:rPr lang="en-US" sz="1000" u="none" strike="noStrike" cap="none">
                          <a:latin typeface="Raleway"/>
                          <a:ea typeface="Raleway"/>
                          <a:cs typeface="Raleway"/>
                          <a:sym typeface="Raleway"/>
                        </a:rPr>
                        <a:t>SMS sending: text typing, auto-reply messages</a:t>
                      </a:r>
                      <a:endParaRPr/>
                    </a:p>
                  </a:txBody>
                  <a:tcPr marL="91425" marR="91425" marT="91425" marB="91425"/>
                </a:tc>
                <a:tc rowSpan="5" gridSpan="2">
                  <a:txBody>
                    <a:bodyPr/>
                    <a:lstStyle/>
                    <a:p>
                      <a:pPr marL="0" marR="0" lvl="0" indent="0" algn="ctr" rtl="0">
                        <a:lnSpc>
                          <a:spcPct val="100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Using devices (12 hours)</a:t>
                      </a:r>
                      <a:endParaRPr/>
                    </a:p>
                    <a:p>
                      <a:pPr marL="0" marR="0" lvl="0" indent="0" algn="ctr" rtl="0">
                        <a:lnSpc>
                          <a:spcPct val="100000"/>
                        </a:lnSpc>
                        <a:spcBef>
                          <a:spcPts val="1200"/>
                        </a:spcBef>
                        <a:spcAft>
                          <a:spcPts val="0"/>
                        </a:spcAft>
                        <a:buClr>
                          <a:schemeClr val="dk1"/>
                        </a:buClr>
                        <a:buSzPts val="1000"/>
                        <a:buFont typeface="Raleway"/>
                        <a:buNone/>
                      </a:pPr>
                      <a:r>
                        <a:rPr lang="en-US" sz="1000" u="none" strike="noStrike" cap="none">
                          <a:latin typeface="Raleway"/>
                          <a:ea typeface="Raleway"/>
                          <a:cs typeface="Raleway"/>
                          <a:sym typeface="Raleway"/>
                        </a:rPr>
                        <a:t>	</a:t>
                      </a:r>
                      <a:endParaRPr/>
                    </a:p>
                  </a:txBody>
                  <a:tcPr marL="91425" marR="91425" marT="91425" marB="91425"/>
                </a:tc>
                <a:tc rowSpan="5" hMerge="1">
                  <a:txBody>
                    <a:bodyPr/>
                    <a:lstStyle/>
                    <a:p>
                      <a:endParaRPr lang="en-US"/>
                    </a:p>
                  </a:txBody>
                  <a:tcPr/>
                </a:tc>
                <a:extLst>
                  <a:ext uri="{0D108BD9-81ED-4DB2-BD59-A6C34878D82A}">
                    <a16:rowId xmlns:a16="http://schemas.microsoft.com/office/drawing/2014/main" val="10001"/>
                  </a:ext>
                </a:extLst>
              </a:tr>
              <a:tr h="81405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1.2. Identifies and uses different tools of a mobile device</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Apps on mobile devices (searching for the right app, evaluating app quality, installing, uninstalling)</a:t>
                      </a:r>
                      <a:endParaRPr/>
                    </a:p>
                  </a:txBody>
                  <a:tcPr marL="91425" marR="91425" marT="91425" marB="91425"/>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381000">
                <a:tc rowSpan="3">
                  <a:txBody>
                    <a:bodyPr/>
                    <a:lstStyle/>
                    <a:p>
                      <a:pPr marL="0" marR="0" lvl="0" indent="0" algn="l" rtl="0">
                        <a:lnSpc>
                          <a:spcPct val="100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2. Working in different operating systems and devices, PC</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2.1. Understands desktop principles and adjusts the main operating system (OS)  settings and use built-in help features </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File Explorer: structure, copy, cut, paste, search (size, date, shortcuts, etc.)</a:t>
                      </a:r>
                      <a:endParaRPr/>
                    </a:p>
                    <a:p>
                      <a:pPr marL="0" marR="0" lvl="0" indent="0" algn="l" rtl="0">
                        <a:lnSpc>
                          <a:spcPct val="100000"/>
                        </a:lnSpc>
                        <a:spcBef>
                          <a:spcPts val="1200"/>
                        </a:spcBef>
                        <a:spcAft>
                          <a:spcPts val="0"/>
                        </a:spcAft>
                        <a:buClr>
                          <a:schemeClr val="dk1"/>
                        </a:buClr>
                        <a:buSzPts val="1000"/>
                        <a:buFont typeface="Raleway"/>
                        <a:buNone/>
                      </a:pPr>
                      <a:r>
                        <a:rPr lang="en-US" sz="1000" u="none" strike="noStrike" cap="none">
                          <a:latin typeface="Raleway"/>
                          <a:ea typeface="Raleway"/>
                          <a:cs typeface="Raleway"/>
                          <a:sym typeface="Raleway"/>
                        </a:rPr>
                        <a:t>- Files &amp; folders: create, rename, delete, copy</a:t>
                      </a:r>
                      <a:endParaRPr/>
                    </a:p>
                    <a:p>
                      <a:pPr marL="0" marR="0" lvl="0" indent="0" algn="l" rtl="0">
                        <a:lnSpc>
                          <a:spcPct val="100000"/>
                        </a:lnSpc>
                        <a:spcBef>
                          <a:spcPts val="1200"/>
                        </a:spcBef>
                        <a:spcAft>
                          <a:spcPts val="0"/>
                        </a:spcAft>
                        <a:buClr>
                          <a:schemeClr val="dk1"/>
                        </a:buClr>
                        <a:buSzPts val="1000"/>
                        <a:buFont typeface="Raleway"/>
                        <a:buNone/>
                      </a:pPr>
                      <a:r>
                        <a:rPr lang="en-US" sz="1000" u="none" strike="noStrike" cap="none">
                          <a:latin typeface="Raleway"/>
                          <a:ea typeface="Raleway"/>
                          <a:cs typeface="Raleway"/>
                          <a:sym typeface="Raleway"/>
                        </a:rPr>
                        <a:t>- Processes and items: sleep/shut down/hibernate, start menu, task bar</a:t>
                      </a:r>
                      <a:endParaRPr/>
                    </a:p>
                    <a:p>
                      <a:pPr marL="0" marR="0" lvl="0" indent="0" algn="l" rtl="0">
                        <a:lnSpc>
                          <a:spcPct val="100000"/>
                        </a:lnSpc>
                        <a:spcBef>
                          <a:spcPts val="1200"/>
                        </a:spcBef>
                        <a:spcAft>
                          <a:spcPts val="0"/>
                        </a:spcAft>
                        <a:buClr>
                          <a:schemeClr val="dk1"/>
                        </a:buClr>
                        <a:buSzPts val="1000"/>
                        <a:buFont typeface="Raleway"/>
                        <a:buNone/>
                      </a:pPr>
                      <a:r>
                        <a:rPr lang="en-US" sz="1000" u="none" strike="noStrike" cap="none">
                          <a:latin typeface="Raleway"/>
                          <a:ea typeface="Raleway"/>
                          <a:cs typeface="Raleway"/>
                          <a:sym typeface="Raleway"/>
                        </a:rPr>
                        <a:t>- OS settings: personalize desktop settings, change language and keyboards, mouse features (one/double click)</a:t>
                      </a:r>
                      <a:endParaRPr/>
                    </a:p>
                  </a:txBody>
                  <a:tcPr marL="91425" marR="91425" marT="91425" marB="91425"/>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2.2. Uses keyboard keys to improve the process</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Use keyboard keys: windows key, ctrl key, alt, shift, insert, del, backspace, enter, App search (windows key)</a:t>
                      </a:r>
                      <a:endParaRPr/>
                    </a:p>
                  </a:txBody>
                  <a:tcPr marL="91425" marR="91425" marT="91425" marB="91425"/>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2.3. Compares different data storages and chooses the appropriate</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Data storage types: internal - HD, SSD, external data storages - memory stick, drive, other cloud based services</a:t>
                      </a:r>
                      <a:endParaRPr/>
                    </a:p>
                  </a:txBody>
                  <a:tcPr marL="91425" marR="91425" marT="91425" marB="91425"/>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3. Working with browser</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3.1. Uses browser and manages browser settings, bookmarks, and web outputs</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Browser settings: tabs, account, synchronization, history,favorites, starred, bookmarks, incognito, inprivate, tab save, website types</a:t>
                      </a:r>
                      <a:endParaRPr/>
                    </a:p>
                  </a:txBody>
                  <a:tcPr marL="91425" marR="91425" marT="91425" marB="91425"/>
                </a:tc>
                <a:tc gridSpan="2">
                  <a:txBody>
                    <a:bodyPr/>
                    <a:lstStyle/>
                    <a:p>
                      <a:pPr marL="0" marR="0" lvl="0" indent="0" algn="ctr" rtl="0">
                        <a:lnSpc>
                          <a:spcPct val="100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Working with browser </a:t>
                      </a:r>
                      <a:br>
                        <a:rPr lang="en-US" sz="1000" b="1" u="none" strike="noStrike" cap="none">
                          <a:latin typeface="Raleway"/>
                          <a:ea typeface="Raleway"/>
                          <a:cs typeface="Raleway"/>
                          <a:sym typeface="Raleway"/>
                        </a:rPr>
                      </a:br>
                      <a:r>
                        <a:rPr lang="en-US" sz="1000" b="1" u="none" strike="noStrike" cap="none">
                          <a:latin typeface="Raleway"/>
                          <a:ea typeface="Raleway"/>
                          <a:cs typeface="Raleway"/>
                          <a:sym typeface="Raleway"/>
                        </a:rPr>
                        <a:t>(2 hours)</a:t>
                      </a:r>
                      <a:endParaRPr/>
                    </a:p>
                  </a:txBody>
                  <a:tcPr marL="91425" marR="91425" marT="91425" marB="91425"/>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7"/>
          <p:cNvSpPr txBox="1"/>
          <p:nvPr/>
        </p:nvSpPr>
        <p:spPr>
          <a:xfrm>
            <a:off x="514950" y="551824"/>
            <a:ext cx="6530100" cy="373351"/>
          </a:xfrm>
          <a:prstGeom prst="rect">
            <a:avLst/>
          </a:prstGeom>
          <a:noFill/>
          <a:ln>
            <a:noFill/>
          </a:ln>
        </p:spPr>
        <p:txBody>
          <a:bodyPr spcFirstLastPara="1" wrap="square" lIns="91400" tIns="91400" rIns="91400" bIns="91400" anchor="t" anchorCtr="0">
            <a:spAutoFit/>
          </a:bodyPr>
          <a:lstStyle/>
          <a:p>
            <a:pPr marL="0" marR="0" lvl="0" indent="0" algn="l" rtl="0">
              <a:lnSpc>
                <a:spcPct val="115000"/>
              </a:lnSpc>
              <a:spcBef>
                <a:spcPts val="0"/>
              </a:spcBef>
              <a:spcAft>
                <a:spcPts val="0"/>
              </a:spcAft>
              <a:buClr>
                <a:srgbClr val="000000"/>
              </a:buClr>
              <a:buSzPts val="1300"/>
              <a:buFont typeface="Raleway"/>
              <a:buNone/>
            </a:pPr>
            <a:r>
              <a:rPr lang="en-US" sz="1300" b="1" i="0" u="none" strike="noStrike" cap="none">
                <a:solidFill>
                  <a:srgbClr val="000000"/>
                </a:solidFill>
                <a:latin typeface="Raleway"/>
                <a:ea typeface="Raleway"/>
                <a:cs typeface="Raleway"/>
                <a:sym typeface="Raleway"/>
              </a:rPr>
              <a:t>Competence area:  1. Information and data literacy  (12 hours)</a:t>
            </a:r>
            <a:endParaRPr/>
          </a:p>
        </p:txBody>
      </p:sp>
      <p:graphicFrame>
        <p:nvGraphicFramePr>
          <p:cNvPr id="92" name="Google Shape;92;p7"/>
          <p:cNvGraphicFramePr/>
          <p:nvPr/>
        </p:nvGraphicFramePr>
        <p:xfrm>
          <a:off x="329449" y="899528"/>
          <a:ext cx="3000000" cy="3000000"/>
        </p:xfrm>
        <a:graphic>
          <a:graphicData uri="http://schemas.openxmlformats.org/drawingml/2006/table">
            <a:tbl>
              <a:tblPr>
                <a:noFill/>
                <a:tableStyleId>{9F3E31FE-8885-444C-8DFE-5F275402FA55}</a:tableStyleId>
              </a:tblPr>
              <a:tblGrid>
                <a:gridCol w="1303675">
                  <a:extLst>
                    <a:ext uri="{9D8B030D-6E8A-4147-A177-3AD203B41FA5}">
                      <a16:colId xmlns:a16="http://schemas.microsoft.com/office/drawing/2014/main" val="20000"/>
                    </a:ext>
                  </a:extLst>
                </a:gridCol>
                <a:gridCol w="1422800">
                  <a:extLst>
                    <a:ext uri="{9D8B030D-6E8A-4147-A177-3AD203B41FA5}">
                      <a16:colId xmlns:a16="http://schemas.microsoft.com/office/drawing/2014/main" val="20001"/>
                    </a:ext>
                  </a:extLst>
                </a:gridCol>
                <a:gridCol w="2464650">
                  <a:extLst>
                    <a:ext uri="{9D8B030D-6E8A-4147-A177-3AD203B41FA5}">
                      <a16:colId xmlns:a16="http://schemas.microsoft.com/office/drawing/2014/main" val="20002"/>
                    </a:ext>
                  </a:extLst>
                </a:gridCol>
                <a:gridCol w="594600">
                  <a:extLst>
                    <a:ext uri="{9D8B030D-6E8A-4147-A177-3AD203B41FA5}">
                      <a16:colId xmlns:a16="http://schemas.microsoft.com/office/drawing/2014/main" val="20003"/>
                    </a:ext>
                  </a:extLst>
                </a:gridCol>
                <a:gridCol w="1111900">
                  <a:extLst>
                    <a:ext uri="{9D8B030D-6E8A-4147-A177-3AD203B41FA5}">
                      <a16:colId xmlns:a16="http://schemas.microsoft.com/office/drawing/2014/main" val="20004"/>
                    </a:ext>
                  </a:extLst>
                </a:gridCol>
              </a:tblGrid>
              <a:tr h="560675">
                <a:tc>
                  <a:txBody>
                    <a:bodyPr/>
                    <a:lstStyle/>
                    <a:p>
                      <a:pPr marL="0" marR="0" lvl="0" indent="0" algn="ctr" rtl="0">
                        <a:lnSpc>
                          <a:spcPct val="115000"/>
                        </a:lnSpc>
                        <a:spcBef>
                          <a:spcPts val="0"/>
                        </a:spcBef>
                        <a:spcAft>
                          <a:spcPts val="0"/>
                        </a:spcAft>
                        <a:buClr>
                          <a:schemeClr val="dk1"/>
                        </a:buClr>
                        <a:buSzPts val="1100"/>
                        <a:buFont typeface="Raleway"/>
                        <a:buNone/>
                      </a:pPr>
                      <a:r>
                        <a:rPr lang="en-US" sz="1100" b="1" u="none" strike="noStrike" cap="none">
                          <a:latin typeface="Raleway"/>
                          <a:ea typeface="Raleway"/>
                          <a:cs typeface="Raleway"/>
                          <a:sym typeface="Raleway"/>
                        </a:rPr>
                        <a:t>Competences</a:t>
                      </a:r>
                      <a:endParaRPr/>
                    </a:p>
                  </a:txBody>
                  <a:tcPr marL="91425" marR="91425" marT="91425" marB="91425"/>
                </a:tc>
                <a:tc>
                  <a:txBody>
                    <a:bodyPr/>
                    <a:lstStyle/>
                    <a:p>
                      <a:pPr marL="0" marR="0" lvl="0" indent="0" algn="ctr" rtl="0">
                        <a:lnSpc>
                          <a:spcPct val="115000"/>
                        </a:lnSpc>
                        <a:spcBef>
                          <a:spcPts val="0"/>
                        </a:spcBef>
                        <a:spcAft>
                          <a:spcPts val="0"/>
                        </a:spcAft>
                        <a:buClr>
                          <a:schemeClr val="dk1"/>
                        </a:buClr>
                        <a:buSzPts val="1100"/>
                        <a:buFont typeface="Raleway"/>
                        <a:buNone/>
                      </a:pPr>
                      <a:r>
                        <a:rPr lang="en-US" sz="1100" b="1" u="none" strike="noStrike" cap="none">
                          <a:latin typeface="Raleway"/>
                          <a:ea typeface="Raleway"/>
                          <a:cs typeface="Raleway"/>
                          <a:sym typeface="Raleway"/>
                        </a:rPr>
                        <a:t>Skills and Knowledge</a:t>
                      </a:r>
                      <a:endParaRPr/>
                    </a:p>
                  </a:txBody>
                  <a:tcPr marL="91425" marR="91425" marT="91425" marB="91425"/>
                </a:tc>
                <a:tc>
                  <a:txBody>
                    <a:bodyPr/>
                    <a:lstStyle/>
                    <a:p>
                      <a:pPr marL="0" marR="0" lvl="0" indent="0" algn="ctr" rtl="0">
                        <a:lnSpc>
                          <a:spcPct val="115000"/>
                        </a:lnSpc>
                        <a:spcBef>
                          <a:spcPts val="0"/>
                        </a:spcBef>
                        <a:spcAft>
                          <a:spcPts val="0"/>
                        </a:spcAft>
                        <a:buClr>
                          <a:schemeClr val="dk1"/>
                        </a:buClr>
                        <a:buSzPts val="1100"/>
                        <a:buFont typeface="Raleway"/>
                        <a:buNone/>
                      </a:pPr>
                      <a:r>
                        <a:rPr lang="en-US" sz="1100" b="1" u="none" strike="noStrike" cap="none">
                          <a:latin typeface="Raleway"/>
                          <a:ea typeface="Raleway"/>
                          <a:cs typeface="Raleway"/>
                          <a:sym typeface="Raleway"/>
                        </a:rPr>
                        <a:t>Topics</a:t>
                      </a:r>
                      <a:endParaRPr/>
                    </a:p>
                  </a:txBody>
                  <a:tcPr marL="91425" marR="91425" marT="91425" marB="91425"/>
                </a:tc>
                <a:tc gridSpan="2">
                  <a:txBody>
                    <a:bodyPr/>
                    <a:lstStyle/>
                    <a:p>
                      <a:pPr marL="0" marR="0" lvl="0" indent="0" algn="ctr" rtl="0">
                        <a:lnSpc>
                          <a:spcPct val="100000"/>
                        </a:lnSpc>
                        <a:spcBef>
                          <a:spcPts val="0"/>
                        </a:spcBef>
                        <a:spcAft>
                          <a:spcPts val="0"/>
                        </a:spcAft>
                        <a:buClr>
                          <a:schemeClr val="dk1"/>
                        </a:buClr>
                        <a:buSzPts val="1100"/>
                        <a:buFont typeface="Raleway"/>
                        <a:buNone/>
                      </a:pPr>
                      <a:r>
                        <a:rPr lang="en-US" sz="1100" b="1" u="none" strike="noStrike" cap="none"/>
                        <a:t>Module </a:t>
                      </a:r>
                      <a:endParaRPr sz="1000" b="1" u="none" strike="noStrike" cap="none"/>
                    </a:p>
                    <a:p>
                      <a:pPr marL="0" marR="0" lvl="0" indent="0" algn="ctr" rtl="0">
                        <a:lnSpc>
                          <a:spcPct val="100000"/>
                        </a:lnSpc>
                        <a:spcBef>
                          <a:spcPts val="0"/>
                        </a:spcBef>
                        <a:spcAft>
                          <a:spcPts val="0"/>
                        </a:spcAft>
                        <a:buClr>
                          <a:schemeClr val="dk1"/>
                        </a:buClr>
                        <a:buSzPts val="1100"/>
                        <a:buFont typeface="Raleway"/>
                        <a:buNone/>
                      </a:pPr>
                      <a:r>
                        <a:rPr lang="en-US" sz="1100" b="1" u="none" strike="noStrike" cap="none"/>
                        <a:t>comments and ideas</a:t>
                      </a:r>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814050">
                <a:tc rowSpan="3">
                  <a:txBody>
                    <a:bodyPr/>
                    <a:lstStyle/>
                    <a:p>
                      <a:pPr marL="0" marR="0" lvl="0" indent="0" algn="l" rtl="0">
                        <a:lnSpc>
                          <a:spcPct val="100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1.Browsing, searching and filtering data, information and digital content</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1.1. Defines personal information needs and aims</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Various needs (academic, official, peer-to-peer, leisure, cultural, etc.). Defining the need</a:t>
                      </a:r>
                      <a:endParaRPr/>
                    </a:p>
                  </a:txBody>
                  <a:tcPr marL="91425" marR="91425" marT="91425" marB="91425"/>
                </a:tc>
                <a:tc rowSpan="7" gridSpan="2">
                  <a:txBody>
                    <a:bodyPr/>
                    <a:lstStyle/>
                    <a:p>
                      <a:pPr marL="0" marR="0" lvl="0" indent="0" algn="ctr" rtl="0">
                        <a:lnSpc>
                          <a:spcPct val="100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Finding data effectively (8 hours)</a:t>
                      </a:r>
                      <a:endParaRPr/>
                    </a:p>
                  </a:txBody>
                  <a:tcPr marL="91425" marR="91425" marT="91425" marB="91425"/>
                </a:tc>
                <a:tc rowSpan="7" hMerge="1">
                  <a:txBody>
                    <a:bodyPr/>
                    <a:lstStyle/>
                    <a:p>
                      <a:endParaRPr lang="en-US"/>
                    </a:p>
                  </a:txBody>
                  <a:tcPr/>
                </a:tc>
                <a:extLst>
                  <a:ext uri="{0D108BD9-81ED-4DB2-BD59-A6C34878D82A}">
                    <a16:rowId xmlns:a16="http://schemas.microsoft.com/office/drawing/2014/main" val="10001"/>
                  </a:ext>
                </a:extLst>
              </a:tr>
              <a:tr h="9747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1.2. Knows the variety of search engines and their features</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Search with images, voice and text, voice input, keywords, search result interpretation, translation to and from various languages options (with camera, voice etc.)</a:t>
                      </a:r>
                      <a:endParaRPr/>
                    </a:p>
                  </a:txBody>
                  <a:tcPr marL="91425" marR="91425" marT="91425" marB="91425"/>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1.3. Chooses keywords for searching information</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Keywords, most popular keyword categories, SE principles </a:t>
                      </a:r>
                      <a:endParaRPr/>
                    </a:p>
                  </a:txBody>
                  <a:tcPr marL="91425" marR="91425" marT="91425" marB="91425"/>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r h="381000">
                <a:tc rowSpan="4">
                  <a:txBody>
                    <a:bodyPr/>
                    <a:lstStyle/>
                    <a:p>
                      <a:pPr marL="0" marR="0" lvl="0" indent="0" algn="l" rtl="0">
                        <a:lnSpc>
                          <a:spcPct val="100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2. Evaluating data, information and digital content</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2.1. Uses different informational channels (media, social networks, etc.)</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Website types: blogs, e-commerce</a:t>
                      </a:r>
                      <a:endParaRPr/>
                    </a:p>
                  </a:txBody>
                  <a:tcPr marL="91425" marR="91425" marT="91425" marB="91425"/>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2.2. Uses legal data and channels</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Security, trusted sites (HTTPS)</a:t>
                      </a:r>
                      <a:endParaRPr/>
                    </a:p>
                  </a:txBody>
                  <a:tcPr marL="91425" marR="91425" marT="91425" marB="91425"/>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5"/>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2.3. Knows the basic criteria to evaluate information</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Determination of trusted and untrusted sources, keywords </a:t>
                      </a:r>
                      <a:endParaRPr/>
                    </a:p>
                  </a:txBody>
                  <a:tcPr marL="91425" marR="91425" marT="91425" marB="91425"/>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6"/>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2.4. Evaluates the authenticity of resources</a:t>
                      </a:r>
                      <a:endParaRPr/>
                    </a:p>
                  </a:txBody>
                  <a:tcPr marL="91425" marR="91425" marT="91425" marB="91425"/>
                </a:tc>
                <a:tc>
                  <a:txBody>
                    <a:bodyPr/>
                    <a:lstStyle/>
                    <a:p>
                      <a:pPr marL="100263" marR="0" lvl="0" indent="-100263" algn="l" rtl="0">
                        <a:lnSpc>
                          <a:spcPct val="100000"/>
                        </a:lnSpc>
                        <a:spcBef>
                          <a:spcPts val="0"/>
                        </a:spcBef>
                        <a:spcAft>
                          <a:spcPts val="0"/>
                        </a:spcAft>
                        <a:buClr>
                          <a:schemeClr val="dk1"/>
                        </a:buClr>
                        <a:buSzPts val="1000"/>
                        <a:buFont typeface="Raleway"/>
                        <a:buChar char="-"/>
                      </a:pPr>
                      <a:r>
                        <a:rPr lang="en-US" sz="1000" u="none" strike="noStrike" cap="none">
                          <a:latin typeface="Raleway"/>
                          <a:ea typeface="Raleway"/>
                          <a:cs typeface="Raleway"/>
                          <a:sym typeface="Raleway"/>
                        </a:rPr>
                        <a:t>Determination of trusted and untrusted sources, keywords</a:t>
                      </a:r>
                      <a:endParaRPr/>
                    </a:p>
                    <a:p>
                      <a:pPr marL="0" marR="0" lvl="0" indent="0" algn="l" rtl="0">
                        <a:lnSpc>
                          <a:spcPct val="100000"/>
                        </a:lnSpc>
                        <a:spcBef>
                          <a:spcPts val="0"/>
                        </a:spcBef>
                        <a:spcAft>
                          <a:spcPts val="0"/>
                        </a:spcAft>
                        <a:buClr>
                          <a:schemeClr val="dk1"/>
                        </a:buClr>
                        <a:buSzPts val="1000"/>
                        <a:buFont typeface="Raleway"/>
                        <a:buNone/>
                      </a:pPr>
                      <a:endParaRPr sz="1000" u="none" strike="noStrike" cap="none">
                        <a:latin typeface="Raleway"/>
                        <a:ea typeface="Raleway"/>
                        <a:cs typeface="Raleway"/>
                        <a:sym typeface="Raleway"/>
                      </a:endParaRPr>
                    </a:p>
                    <a:p>
                      <a:pPr marL="100263" marR="0" lvl="0" indent="-100263" algn="l" rtl="0">
                        <a:lnSpc>
                          <a:spcPct val="100000"/>
                        </a:lnSpc>
                        <a:spcBef>
                          <a:spcPts val="0"/>
                        </a:spcBef>
                        <a:spcAft>
                          <a:spcPts val="0"/>
                        </a:spcAft>
                        <a:buClr>
                          <a:schemeClr val="dk1"/>
                        </a:buClr>
                        <a:buSzPts val="1000"/>
                        <a:buFont typeface="Raleway"/>
                        <a:buChar char="-"/>
                      </a:pPr>
                      <a:r>
                        <a:rPr lang="en-US" sz="1000" u="none" strike="noStrike" cap="none">
                          <a:latin typeface="Raleway"/>
                          <a:ea typeface="Raleway"/>
                          <a:cs typeface="Raleway"/>
                          <a:sym typeface="Raleway"/>
                        </a:rPr>
                        <a:t>Double checking information from more sources,  critical thinking</a:t>
                      </a:r>
                      <a:endParaRPr/>
                    </a:p>
                  </a:txBody>
                  <a:tcPr marL="91425" marR="91425" marT="91425" marB="91425"/>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7"/>
                  </a:ext>
                </a:extLst>
              </a:tr>
              <a:tr h="381000">
                <a:tc rowSpan="3">
                  <a:txBody>
                    <a:bodyPr/>
                    <a:lstStyle/>
                    <a:p>
                      <a:pPr marL="0" marR="0" lvl="0" indent="0" algn="l" rtl="0">
                        <a:lnSpc>
                          <a:spcPct val="100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3. Managing data, information and digital contents</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3.1. Systemizing and organizing gathered information</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Search with images, voice and text, voice input, keywords, search result interpretation, translation to and from various languages options (with camera, voice etc.)</a:t>
                      </a:r>
                      <a:endParaRPr/>
                    </a:p>
                  </a:txBody>
                  <a:tcPr marL="91425" marR="91425" marT="91425" marB="91425"/>
                </a:tc>
                <a:tc rowSpan="3" gridSpan="2">
                  <a:txBody>
                    <a:bodyPr/>
                    <a:lstStyle/>
                    <a:p>
                      <a:pPr marL="0" marR="0" lvl="0" indent="0" algn="ctr" rtl="0">
                        <a:lnSpc>
                          <a:spcPct val="100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Data publishing and obtaining sources, data organization</a:t>
                      </a:r>
                      <a:r>
                        <a:rPr lang="en-US" sz="1000" b="0" u="none" strike="noStrike" cap="none"/>
                        <a:t> </a:t>
                      </a:r>
                      <a:r>
                        <a:rPr lang="en-US" sz="1000" b="1" u="none" strike="noStrike" cap="none">
                          <a:latin typeface="Raleway"/>
                          <a:ea typeface="Raleway"/>
                          <a:cs typeface="Raleway"/>
                          <a:sym typeface="Raleway"/>
                        </a:rPr>
                        <a:t>(4 hours)</a:t>
                      </a:r>
                      <a:endParaRPr/>
                    </a:p>
                  </a:txBody>
                  <a:tcPr marL="91425" marR="91425" marT="91425" marB="91425"/>
                </a:tc>
                <a:tc rowSpan="3" hMerge="1">
                  <a:txBody>
                    <a:bodyPr/>
                    <a:lstStyle/>
                    <a:p>
                      <a:endParaRPr lang="en-US"/>
                    </a:p>
                  </a:txBody>
                  <a:tcPr/>
                </a:tc>
                <a:extLst>
                  <a:ext uri="{0D108BD9-81ED-4DB2-BD59-A6C34878D82A}">
                    <a16:rowId xmlns:a16="http://schemas.microsoft.com/office/drawing/2014/main" val="10008"/>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3.2. Knows how to store and retrieve data online</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Social media: Facebook, WhatsApp, data sharing, cloud storage, Eurostat</a:t>
                      </a:r>
                      <a:endParaRPr/>
                    </a:p>
                  </a:txBody>
                  <a:tcPr marL="91425" marR="91425" marT="91425" marB="91425"/>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9"/>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3.3. Organizes data according to the topic</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Website types, blogs, e-commerce</a:t>
                      </a:r>
                      <a:endParaRPr/>
                    </a:p>
                  </a:txBody>
                  <a:tcPr marL="91425" marR="91425" marT="91425" marB="91425"/>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8"/>
          <p:cNvSpPr txBox="1"/>
          <p:nvPr/>
        </p:nvSpPr>
        <p:spPr>
          <a:xfrm>
            <a:off x="514950" y="551824"/>
            <a:ext cx="6530100" cy="373351"/>
          </a:xfrm>
          <a:prstGeom prst="rect">
            <a:avLst/>
          </a:prstGeom>
          <a:noFill/>
          <a:ln>
            <a:noFill/>
          </a:ln>
        </p:spPr>
        <p:txBody>
          <a:bodyPr spcFirstLastPara="1" wrap="square" lIns="91400" tIns="91400" rIns="91400" bIns="91400" anchor="t" anchorCtr="0">
            <a:spAutoFit/>
          </a:bodyPr>
          <a:lstStyle/>
          <a:p>
            <a:pPr marL="0" marR="0" lvl="0" indent="0" algn="l" rtl="0">
              <a:lnSpc>
                <a:spcPct val="115000"/>
              </a:lnSpc>
              <a:spcBef>
                <a:spcPts val="0"/>
              </a:spcBef>
              <a:spcAft>
                <a:spcPts val="0"/>
              </a:spcAft>
              <a:buClr>
                <a:srgbClr val="000000"/>
              </a:buClr>
              <a:buSzPts val="1300"/>
              <a:buFont typeface="Raleway"/>
              <a:buNone/>
            </a:pPr>
            <a:r>
              <a:rPr lang="en-US" sz="1300" b="1" i="0" u="none" strike="noStrike" cap="none">
                <a:solidFill>
                  <a:srgbClr val="000000"/>
                </a:solidFill>
                <a:latin typeface="Raleway"/>
                <a:ea typeface="Raleway"/>
                <a:cs typeface="Raleway"/>
                <a:sym typeface="Raleway"/>
              </a:rPr>
              <a:t>Competence area:  2. Communication and collaboration (14 hours)</a:t>
            </a:r>
            <a:endParaRPr/>
          </a:p>
        </p:txBody>
      </p:sp>
      <p:graphicFrame>
        <p:nvGraphicFramePr>
          <p:cNvPr id="98" name="Google Shape;98;p8"/>
          <p:cNvGraphicFramePr/>
          <p:nvPr/>
        </p:nvGraphicFramePr>
        <p:xfrm>
          <a:off x="329449" y="899528"/>
          <a:ext cx="3000000" cy="3000000"/>
        </p:xfrm>
        <a:graphic>
          <a:graphicData uri="http://schemas.openxmlformats.org/drawingml/2006/table">
            <a:tbl>
              <a:tblPr>
                <a:noFill/>
                <a:tableStyleId>{9F3E31FE-8885-444C-8DFE-5F275402FA55}</a:tableStyleId>
              </a:tblPr>
              <a:tblGrid>
                <a:gridCol w="1303675">
                  <a:extLst>
                    <a:ext uri="{9D8B030D-6E8A-4147-A177-3AD203B41FA5}">
                      <a16:colId xmlns:a16="http://schemas.microsoft.com/office/drawing/2014/main" val="20000"/>
                    </a:ext>
                  </a:extLst>
                </a:gridCol>
                <a:gridCol w="1422800">
                  <a:extLst>
                    <a:ext uri="{9D8B030D-6E8A-4147-A177-3AD203B41FA5}">
                      <a16:colId xmlns:a16="http://schemas.microsoft.com/office/drawing/2014/main" val="20001"/>
                    </a:ext>
                  </a:extLst>
                </a:gridCol>
                <a:gridCol w="2464650">
                  <a:extLst>
                    <a:ext uri="{9D8B030D-6E8A-4147-A177-3AD203B41FA5}">
                      <a16:colId xmlns:a16="http://schemas.microsoft.com/office/drawing/2014/main" val="20002"/>
                    </a:ext>
                  </a:extLst>
                </a:gridCol>
                <a:gridCol w="594600">
                  <a:extLst>
                    <a:ext uri="{9D8B030D-6E8A-4147-A177-3AD203B41FA5}">
                      <a16:colId xmlns:a16="http://schemas.microsoft.com/office/drawing/2014/main" val="20003"/>
                    </a:ext>
                  </a:extLst>
                </a:gridCol>
                <a:gridCol w="1111900">
                  <a:extLst>
                    <a:ext uri="{9D8B030D-6E8A-4147-A177-3AD203B41FA5}">
                      <a16:colId xmlns:a16="http://schemas.microsoft.com/office/drawing/2014/main" val="20004"/>
                    </a:ext>
                  </a:extLst>
                </a:gridCol>
              </a:tblGrid>
              <a:tr h="560675">
                <a:tc>
                  <a:txBody>
                    <a:bodyPr/>
                    <a:lstStyle/>
                    <a:p>
                      <a:pPr marL="0" marR="0" lvl="0" indent="0" algn="ctr" rtl="0">
                        <a:lnSpc>
                          <a:spcPct val="115000"/>
                        </a:lnSpc>
                        <a:spcBef>
                          <a:spcPts val="0"/>
                        </a:spcBef>
                        <a:spcAft>
                          <a:spcPts val="0"/>
                        </a:spcAft>
                        <a:buClr>
                          <a:schemeClr val="dk1"/>
                        </a:buClr>
                        <a:buSzPts val="1100"/>
                        <a:buFont typeface="Raleway"/>
                        <a:buNone/>
                      </a:pPr>
                      <a:r>
                        <a:rPr lang="en-US" sz="1100" b="1" u="none" strike="noStrike" cap="none">
                          <a:latin typeface="Raleway"/>
                          <a:ea typeface="Raleway"/>
                          <a:cs typeface="Raleway"/>
                          <a:sym typeface="Raleway"/>
                        </a:rPr>
                        <a:t>Competences</a:t>
                      </a:r>
                      <a:endParaRPr/>
                    </a:p>
                  </a:txBody>
                  <a:tcPr marL="91425" marR="91425" marT="91425" marB="91425"/>
                </a:tc>
                <a:tc>
                  <a:txBody>
                    <a:bodyPr/>
                    <a:lstStyle/>
                    <a:p>
                      <a:pPr marL="0" marR="0" lvl="0" indent="0" algn="ctr" rtl="0">
                        <a:lnSpc>
                          <a:spcPct val="115000"/>
                        </a:lnSpc>
                        <a:spcBef>
                          <a:spcPts val="0"/>
                        </a:spcBef>
                        <a:spcAft>
                          <a:spcPts val="0"/>
                        </a:spcAft>
                        <a:buClr>
                          <a:schemeClr val="dk1"/>
                        </a:buClr>
                        <a:buSzPts val="1100"/>
                        <a:buFont typeface="Raleway"/>
                        <a:buNone/>
                      </a:pPr>
                      <a:r>
                        <a:rPr lang="en-US" sz="1100" b="1" u="none" strike="noStrike" cap="none">
                          <a:latin typeface="Raleway"/>
                          <a:ea typeface="Raleway"/>
                          <a:cs typeface="Raleway"/>
                          <a:sym typeface="Raleway"/>
                        </a:rPr>
                        <a:t>Skills and Knowledge</a:t>
                      </a:r>
                      <a:endParaRPr/>
                    </a:p>
                  </a:txBody>
                  <a:tcPr marL="91425" marR="91425" marT="91425" marB="91425"/>
                </a:tc>
                <a:tc>
                  <a:txBody>
                    <a:bodyPr/>
                    <a:lstStyle/>
                    <a:p>
                      <a:pPr marL="0" marR="0" lvl="0" indent="0" algn="ctr" rtl="0">
                        <a:lnSpc>
                          <a:spcPct val="115000"/>
                        </a:lnSpc>
                        <a:spcBef>
                          <a:spcPts val="0"/>
                        </a:spcBef>
                        <a:spcAft>
                          <a:spcPts val="0"/>
                        </a:spcAft>
                        <a:buClr>
                          <a:schemeClr val="dk1"/>
                        </a:buClr>
                        <a:buSzPts val="1100"/>
                        <a:buFont typeface="Raleway"/>
                        <a:buNone/>
                      </a:pPr>
                      <a:r>
                        <a:rPr lang="en-US" sz="1100" b="1" u="none" strike="noStrike" cap="none">
                          <a:latin typeface="Raleway"/>
                          <a:ea typeface="Raleway"/>
                          <a:cs typeface="Raleway"/>
                          <a:sym typeface="Raleway"/>
                        </a:rPr>
                        <a:t>Topics</a:t>
                      </a:r>
                      <a:endParaRPr/>
                    </a:p>
                  </a:txBody>
                  <a:tcPr marL="91425" marR="91425" marT="91425" marB="91425"/>
                </a:tc>
                <a:tc gridSpan="2">
                  <a:txBody>
                    <a:bodyPr/>
                    <a:lstStyle/>
                    <a:p>
                      <a:pPr marL="0" marR="0" lvl="0" indent="0" algn="ctr" rtl="0">
                        <a:lnSpc>
                          <a:spcPct val="100000"/>
                        </a:lnSpc>
                        <a:spcBef>
                          <a:spcPts val="0"/>
                        </a:spcBef>
                        <a:spcAft>
                          <a:spcPts val="0"/>
                        </a:spcAft>
                        <a:buClr>
                          <a:schemeClr val="dk1"/>
                        </a:buClr>
                        <a:buSzPts val="1100"/>
                        <a:buFont typeface="Raleway"/>
                        <a:buNone/>
                      </a:pPr>
                      <a:r>
                        <a:rPr lang="en-US" sz="1100" b="1" u="none" strike="noStrike" cap="none"/>
                        <a:t>Module </a:t>
                      </a:r>
                      <a:endParaRPr sz="1000" b="1" u="none" strike="noStrike" cap="none"/>
                    </a:p>
                    <a:p>
                      <a:pPr marL="0" marR="0" lvl="0" indent="0" algn="ctr" rtl="0">
                        <a:lnSpc>
                          <a:spcPct val="100000"/>
                        </a:lnSpc>
                        <a:spcBef>
                          <a:spcPts val="0"/>
                        </a:spcBef>
                        <a:spcAft>
                          <a:spcPts val="0"/>
                        </a:spcAft>
                        <a:buClr>
                          <a:schemeClr val="dk1"/>
                        </a:buClr>
                        <a:buSzPts val="1100"/>
                        <a:buFont typeface="Raleway"/>
                        <a:buNone/>
                      </a:pPr>
                      <a:r>
                        <a:rPr lang="en-US" sz="1100" b="1" u="none" strike="noStrike" cap="none"/>
                        <a:t>comments and ideas</a:t>
                      </a:r>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653375">
                <a:tc rowSpan="3">
                  <a:txBody>
                    <a:bodyPr/>
                    <a:lstStyle/>
                    <a:p>
                      <a:pPr marL="0" marR="0" lvl="0" indent="0" algn="l" rtl="0">
                        <a:lnSpc>
                          <a:spcPct val="100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1. Interacting through digital technologies</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1.1. Selects simple digital technologies to interact with</a:t>
                      </a:r>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Variety of equipment: aims, basic functions, differences (PC, phone, pad, E-mail clients vs browser email)</a:t>
                      </a:r>
                      <a:endParaRPr/>
                    </a:p>
                  </a:txBody>
                  <a:tcPr marL="91425" marR="91425" marT="91425" marB="91425"/>
                </a:tc>
                <a:tc rowSpan="7" gridSpan="2">
                  <a:txBody>
                    <a:bodyPr/>
                    <a:lstStyle/>
                    <a:p>
                      <a:pPr marL="0" marR="0" lvl="0" indent="0" algn="ctr" rtl="0">
                        <a:lnSpc>
                          <a:spcPct val="115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Basic ways of communicating and collaborating online </a:t>
                      </a:r>
                      <a:br>
                        <a:rPr lang="en-US" sz="1000" b="1" u="none" strike="noStrike" cap="none">
                          <a:latin typeface="Raleway"/>
                          <a:ea typeface="Raleway"/>
                          <a:cs typeface="Raleway"/>
                          <a:sym typeface="Raleway"/>
                        </a:rPr>
                      </a:br>
                      <a:r>
                        <a:rPr lang="en-US" sz="1000" b="1" u="none" strike="noStrike" cap="none">
                          <a:latin typeface="Raleway"/>
                          <a:ea typeface="Raleway"/>
                          <a:cs typeface="Raleway"/>
                          <a:sym typeface="Raleway"/>
                        </a:rPr>
                        <a:t>(4 hours)</a:t>
                      </a:r>
                      <a:endParaRPr/>
                    </a:p>
                  </a:txBody>
                  <a:tcPr marL="91425" marR="91425" marT="91425" marB="91425"/>
                </a:tc>
                <a:tc rowSpan="7" hMerge="1">
                  <a:txBody>
                    <a:bodyPr/>
                    <a:lstStyle/>
                    <a:p>
                      <a:endParaRPr lang="en-US"/>
                    </a:p>
                  </a:txBody>
                  <a:tcPr/>
                </a:tc>
                <a:extLst>
                  <a:ext uri="{0D108BD9-81ED-4DB2-BD59-A6C34878D82A}">
                    <a16:rowId xmlns:a16="http://schemas.microsoft.com/office/drawing/2014/main" val="10001"/>
                  </a:ext>
                </a:extLst>
              </a:tr>
              <a:tr h="9747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1.2. Identifies appropriate simple communication means for a given context</a:t>
                      </a:r>
                      <a:endParaRPr/>
                    </a:p>
                  </a:txBody>
                  <a:tcPr marL="91425" marR="91425" marT="91425" marB="91425"/>
                </a:tc>
                <a:tc rowSpan="2">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Chat, video call tools, Google Meet, Hangout, Skype. Aims and</a:t>
                      </a:r>
                      <a:br>
                        <a:rPr lang="en-US" sz="1000" u="none" strike="noStrike" cap="none">
                          <a:latin typeface="Raleway"/>
                          <a:ea typeface="Raleway"/>
                          <a:cs typeface="Raleway"/>
                          <a:sym typeface="Raleway"/>
                        </a:rPr>
                      </a:br>
                      <a:r>
                        <a:rPr lang="en-US" sz="1000" u="none" strike="noStrike" cap="none">
                          <a:latin typeface="Raleway"/>
                          <a:ea typeface="Raleway"/>
                          <a:cs typeface="Raleway"/>
                          <a:sym typeface="Raleway"/>
                        </a:rPr>
                        <a:t>basic functions  </a:t>
                      </a:r>
                      <a:endParaRPr/>
                    </a:p>
                  </a:txBody>
                  <a:tcPr marL="91425" marR="91425" marT="91425" marB="91425"/>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1.3. Performs well-defined and routine interactions with digital technologies</a:t>
                      </a:r>
                      <a:endParaRPr/>
                    </a:p>
                  </a:txBody>
                  <a:tcPr marL="91425" marR="91425" marT="91425" marB="91425"/>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r h="381000">
                <a:tc rowSpan="3">
                  <a:txBody>
                    <a:bodyPr/>
                    <a:lstStyle/>
                    <a:p>
                      <a:pPr marL="0" marR="0" lvl="0" indent="0" algn="l" rtl="0">
                        <a:lnSpc>
                          <a:spcPct val="100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2.Sharing through digital technologies</a:t>
                      </a: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2.1. Recognizes simple appropriate digital technologies to share data, information and digital content</a:t>
                      </a:r>
                      <a:endParaRPr/>
                    </a:p>
                  </a:txBody>
                  <a:tcPr marL="91425" marR="91425" marT="91425" marB="91425"/>
                </a:tc>
                <a:tc rowSpan="3">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Tools for sharing information: E-mail (Gmail, yahoo, inbox). A new letter, contacts, attachments, signatures.</a:t>
                      </a:r>
                      <a:endParaRPr/>
                    </a:p>
                    <a:p>
                      <a:pPr marL="0" marR="0" lvl="0" indent="0" algn="l" rtl="0">
                        <a:lnSpc>
                          <a:spcPct val="115000"/>
                        </a:lnSpc>
                        <a:spcBef>
                          <a:spcPts val="0"/>
                        </a:spcBef>
                        <a:spcAft>
                          <a:spcPts val="0"/>
                        </a:spcAft>
                        <a:buClr>
                          <a:schemeClr val="dk1"/>
                        </a:buClr>
                        <a:buSzPts val="1000"/>
                        <a:buFont typeface="Raleway"/>
                        <a:buNone/>
                      </a:pPr>
                      <a:endParaRPr sz="1000" u="none" strike="noStrike" cap="none">
                        <a:latin typeface="Raleway"/>
                        <a:ea typeface="Raleway"/>
                        <a:cs typeface="Raleway"/>
                        <a:sym typeface="Raleway"/>
                      </a:endParaRPr>
                    </a:p>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Google Drive: share file, share folder. Dropbox, Wetransfer etc.</a:t>
                      </a:r>
                      <a:endParaRPr/>
                    </a:p>
                  </a:txBody>
                  <a:tcPr marL="91425" marR="91425" marT="91425" marB="91425"/>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381000">
                <a:tc vMerge="1">
                  <a:txBody>
                    <a:bodyPr/>
                    <a:lstStyle/>
                    <a:p>
                      <a:endParaRPr lang="en-US"/>
                    </a:p>
                  </a:txBody>
                  <a:tcPr/>
                </a:tc>
                <a:tc>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2.2. Selects well-defined and routine appropriate digital technologies to share data, information and digital content</a:t>
                      </a:r>
                      <a:endParaRPr/>
                    </a:p>
                  </a:txBody>
                  <a:tcPr marL="91425" marR="91425" marT="91425" marB="91425"/>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5"/>
                  </a:ext>
                </a:extLst>
              </a:tr>
              <a:tr h="381000">
                <a:tc vMerge="1">
                  <a:txBody>
                    <a:bodyPr/>
                    <a:lstStyle/>
                    <a:p>
                      <a:endParaRPr lang="en-US"/>
                    </a:p>
                  </a:txBody>
                  <a:tcPr/>
                </a:tc>
                <a:tc>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2.3. Explains how to act as an intermediary for sharing information and content through well-defined and routine digital technologies</a:t>
                      </a:r>
                      <a:endParaRPr/>
                    </a:p>
                  </a:txBody>
                  <a:tcPr marL="91425" marR="91425" marT="91425" marB="91425"/>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6"/>
                  </a:ext>
                </a:extLst>
              </a:tr>
              <a:tr h="381000">
                <a:tc>
                  <a:txBody>
                    <a:bodyPr/>
                    <a:lstStyle/>
                    <a:p>
                      <a:pPr marL="0" marR="0" lvl="0" indent="0" algn="l" rtl="0">
                        <a:lnSpc>
                          <a:spcPct val="115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3.Collaborating through digital technologies</a:t>
                      </a:r>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3.1.Chooses simple digital tools and technologies for collaborative processes</a:t>
                      </a:r>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Tools for collaborative processes: Google Docs (create, shere, edit)</a:t>
                      </a:r>
                      <a:endParaRPr/>
                    </a:p>
                  </a:txBody>
                  <a:tcPr marL="91425" marR="91425" marT="91425" marB="91425"/>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9"/>
          <p:cNvSpPr txBox="1"/>
          <p:nvPr/>
        </p:nvSpPr>
        <p:spPr>
          <a:xfrm>
            <a:off x="514950" y="551824"/>
            <a:ext cx="6530100" cy="373351"/>
          </a:xfrm>
          <a:prstGeom prst="rect">
            <a:avLst/>
          </a:prstGeom>
          <a:noFill/>
          <a:ln>
            <a:noFill/>
          </a:ln>
        </p:spPr>
        <p:txBody>
          <a:bodyPr spcFirstLastPara="1" wrap="square" lIns="91400" tIns="91400" rIns="91400" bIns="91400" anchor="t" anchorCtr="0">
            <a:spAutoFit/>
          </a:bodyPr>
          <a:lstStyle/>
          <a:p>
            <a:pPr marL="0" marR="0" lvl="0" indent="0" algn="l" rtl="0">
              <a:lnSpc>
                <a:spcPct val="115000"/>
              </a:lnSpc>
              <a:spcBef>
                <a:spcPts val="0"/>
              </a:spcBef>
              <a:spcAft>
                <a:spcPts val="0"/>
              </a:spcAft>
              <a:buClr>
                <a:srgbClr val="000000"/>
              </a:buClr>
              <a:buSzPts val="1300"/>
              <a:buFont typeface="Raleway"/>
              <a:buNone/>
            </a:pPr>
            <a:r>
              <a:rPr lang="en-US" sz="1300" b="1" i="0" u="none" strike="noStrike" cap="none">
                <a:solidFill>
                  <a:srgbClr val="000000"/>
                </a:solidFill>
                <a:latin typeface="Raleway"/>
                <a:ea typeface="Raleway"/>
                <a:cs typeface="Raleway"/>
                <a:sym typeface="Raleway"/>
              </a:rPr>
              <a:t>Competence area:  2. Communication and collaboration (14 hours)</a:t>
            </a:r>
            <a:endParaRPr/>
          </a:p>
        </p:txBody>
      </p:sp>
      <p:graphicFrame>
        <p:nvGraphicFramePr>
          <p:cNvPr id="104" name="Google Shape;104;p9"/>
          <p:cNvGraphicFramePr/>
          <p:nvPr/>
        </p:nvGraphicFramePr>
        <p:xfrm>
          <a:off x="329449" y="899528"/>
          <a:ext cx="3000000" cy="3000000"/>
        </p:xfrm>
        <a:graphic>
          <a:graphicData uri="http://schemas.openxmlformats.org/drawingml/2006/table">
            <a:tbl>
              <a:tblPr>
                <a:noFill/>
                <a:tableStyleId>{9F3E31FE-8885-444C-8DFE-5F275402FA55}</a:tableStyleId>
              </a:tblPr>
              <a:tblGrid>
                <a:gridCol w="1303675">
                  <a:extLst>
                    <a:ext uri="{9D8B030D-6E8A-4147-A177-3AD203B41FA5}">
                      <a16:colId xmlns:a16="http://schemas.microsoft.com/office/drawing/2014/main" val="20000"/>
                    </a:ext>
                  </a:extLst>
                </a:gridCol>
                <a:gridCol w="1422800">
                  <a:extLst>
                    <a:ext uri="{9D8B030D-6E8A-4147-A177-3AD203B41FA5}">
                      <a16:colId xmlns:a16="http://schemas.microsoft.com/office/drawing/2014/main" val="20001"/>
                    </a:ext>
                  </a:extLst>
                </a:gridCol>
                <a:gridCol w="2464650">
                  <a:extLst>
                    <a:ext uri="{9D8B030D-6E8A-4147-A177-3AD203B41FA5}">
                      <a16:colId xmlns:a16="http://schemas.microsoft.com/office/drawing/2014/main" val="20002"/>
                    </a:ext>
                  </a:extLst>
                </a:gridCol>
                <a:gridCol w="594600">
                  <a:extLst>
                    <a:ext uri="{9D8B030D-6E8A-4147-A177-3AD203B41FA5}">
                      <a16:colId xmlns:a16="http://schemas.microsoft.com/office/drawing/2014/main" val="20003"/>
                    </a:ext>
                  </a:extLst>
                </a:gridCol>
                <a:gridCol w="1111900">
                  <a:extLst>
                    <a:ext uri="{9D8B030D-6E8A-4147-A177-3AD203B41FA5}">
                      <a16:colId xmlns:a16="http://schemas.microsoft.com/office/drawing/2014/main" val="20004"/>
                    </a:ext>
                  </a:extLst>
                </a:gridCol>
              </a:tblGrid>
              <a:tr h="560675">
                <a:tc>
                  <a:txBody>
                    <a:bodyPr/>
                    <a:lstStyle/>
                    <a:p>
                      <a:pPr marL="0" marR="0" lvl="0" indent="0" algn="ctr" rtl="0">
                        <a:lnSpc>
                          <a:spcPct val="115000"/>
                        </a:lnSpc>
                        <a:spcBef>
                          <a:spcPts val="0"/>
                        </a:spcBef>
                        <a:spcAft>
                          <a:spcPts val="0"/>
                        </a:spcAft>
                        <a:buClr>
                          <a:schemeClr val="dk1"/>
                        </a:buClr>
                        <a:buSzPts val="1100"/>
                        <a:buFont typeface="Raleway"/>
                        <a:buNone/>
                      </a:pPr>
                      <a:r>
                        <a:rPr lang="en-US" sz="1100" b="1" u="none" strike="noStrike" cap="none">
                          <a:latin typeface="Raleway"/>
                          <a:ea typeface="Raleway"/>
                          <a:cs typeface="Raleway"/>
                          <a:sym typeface="Raleway"/>
                        </a:rPr>
                        <a:t>Competences</a:t>
                      </a:r>
                      <a:endParaRPr/>
                    </a:p>
                  </a:txBody>
                  <a:tcPr marL="91425" marR="91425" marT="91425" marB="91425"/>
                </a:tc>
                <a:tc>
                  <a:txBody>
                    <a:bodyPr/>
                    <a:lstStyle/>
                    <a:p>
                      <a:pPr marL="0" marR="0" lvl="0" indent="0" algn="ctr" rtl="0">
                        <a:lnSpc>
                          <a:spcPct val="115000"/>
                        </a:lnSpc>
                        <a:spcBef>
                          <a:spcPts val="0"/>
                        </a:spcBef>
                        <a:spcAft>
                          <a:spcPts val="0"/>
                        </a:spcAft>
                        <a:buClr>
                          <a:schemeClr val="dk1"/>
                        </a:buClr>
                        <a:buSzPts val="1100"/>
                        <a:buFont typeface="Raleway"/>
                        <a:buNone/>
                      </a:pPr>
                      <a:r>
                        <a:rPr lang="en-US" sz="1100" b="1" u="none" strike="noStrike" cap="none">
                          <a:latin typeface="Raleway"/>
                          <a:ea typeface="Raleway"/>
                          <a:cs typeface="Raleway"/>
                          <a:sym typeface="Raleway"/>
                        </a:rPr>
                        <a:t>Skills and Knowledge</a:t>
                      </a:r>
                      <a:endParaRPr/>
                    </a:p>
                  </a:txBody>
                  <a:tcPr marL="91425" marR="91425" marT="91425" marB="91425"/>
                </a:tc>
                <a:tc>
                  <a:txBody>
                    <a:bodyPr/>
                    <a:lstStyle/>
                    <a:p>
                      <a:pPr marL="0" marR="0" lvl="0" indent="0" algn="ctr" rtl="0">
                        <a:lnSpc>
                          <a:spcPct val="115000"/>
                        </a:lnSpc>
                        <a:spcBef>
                          <a:spcPts val="0"/>
                        </a:spcBef>
                        <a:spcAft>
                          <a:spcPts val="0"/>
                        </a:spcAft>
                        <a:buClr>
                          <a:schemeClr val="dk1"/>
                        </a:buClr>
                        <a:buSzPts val="1100"/>
                        <a:buFont typeface="Raleway"/>
                        <a:buNone/>
                      </a:pPr>
                      <a:r>
                        <a:rPr lang="en-US" sz="1100" b="1" u="none" strike="noStrike" cap="none">
                          <a:latin typeface="Raleway"/>
                          <a:ea typeface="Raleway"/>
                          <a:cs typeface="Raleway"/>
                          <a:sym typeface="Raleway"/>
                        </a:rPr>
                        <a:t>Topics</a:t>
                      </a:r>
                      <a:endParaRPr/>
                    </a:p>
                  </a:txBody>
                  <a:tcPr marL="91425" marR="91425" marT="91425" marB="91425"/>
                </a:tc>
                <a:tc gridSpan="2">
                  <a:txBody>
                    <a:bodyPr/>
                    <a:lstStyle/>
                    <a:p>
                      <a:pPr marL="0" marR="0" lvl="0" indent="0" algn="ctr" rtl="0">
                        <a:lnSpc>
                          <a:spcPct val="100000"/>
                        </a:lnSpc>
                        <a:spcBef>
                          <a:spcPts val="0"/>
                        </a:spcBef>
                        <a:spcAft>
                          <a:spcPts val="0"/>
                        </a:spcAft>
                        <a:buClr>
                          <a:schemeClr val="dk1"/>
                        </a:buClr>
                        <a:buSzPts val="1100"/>
                        <a:buFont typeface="Raleway"/>
                        <a:buNone/>
                      </a:pPr>
                      <a:r>
                        <a:rPr lang="en-US" sz="1100" b="1" u="none" strike="noStrike" cap="none"/>
                        <a:t>Module </a:t>
                      </a:r>
                      <a:endParaRPr sz="1000" b="1" u="none" strike="noStrike" cap="none"/>
                    </a:p>
                    <a:p>
                      <a:pPr marL="0" marR="0" lvl="0" indent="0" algn="ctr" rtl="0">
                        <a:lnSpc>
                          <a:spcPct val="100000"/>
                        </a:lnSpc>
                        <a:spcBef>
                          <a:spcPts val="0"/>
                        </a:spcBef>
                        <a:spcAft>
                          <a:spcPts val="0"/>
                        </a:spcAft>
                        <a:buClr>
                          <a:schemeClr val="dk1"/>
                        </a:buClr>
                        <a:buSzPts val="1100"/>
                        <a:buFont typeface="Raleway"/>
                        <a:buNone/>
                      </a:pPr>
                      <a:r>
                        <a:rPr lang="en-US" sz="1100" b="1" u="none" strike="noStrike" cap="none"/>
                        <a:t>comments and ideas</a:t>
                      </a:r>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814050">
                <a:tc rowSpan="2">
                  <a:txBody>
                    <a:bodyPr/>
                    <a:lstStyle/>
                    <a:p>
                      <a:pPr marL="0" marR="0" lvl="0" indent="0" algn="l" rtl="0">
                        <a:lnSpc>
                          <a:spcPct val="115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4.Engaging in citizenship through digital technologies</a:t>
                      </a:r>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4.1. Identifies and selects simple digital services in order to participate in society</a:t>
                      </a:r>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National public digital services: aims and basic functions</a:t>
                      </a:r>
                      <a:endParaRPr/>
                    </a:p>
                    <a:p>
                      <a:pPr marL="0" marR="0" lvl="0" indent="0" algn="l" rtl="0">
                        <a:lnSpc>
                          <a:spcPct val="115000"/>
                        </a:lnSpc>
                        <a:spcBef>
                          <a:spcPts val="0"/>
                        </a:spcBef>
                        <a:spcAft>
                          <a:spcPts val="0"/>
                        </a:spcAft>
                        <a:buClr>
                          <a:schemeClr val="dk1"/>
                        </a:buClr>
                        <a:buSzPts val="1000"/>
                        <a:buFont typeface="Raleway"/>
                        <a:buNone/>
                      </a:pPr>
                      <a:endParaRPr sz="1000" u="none" strike="noStrike" cap="none">
                        <a:latin typeface="Raleway"/>
                        <a:ea typeface="Raleway"/>
                        <a:cs typeface="Raleway"/>
                        <a:sym typeface="Raleway"/>
                      </a:endParaRPr>
                    </a:p>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E-banking services, e-shop,</a:t>
                      </a:r>
                      <a:endParaRPr/>
                    </a:p>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travel planning and social networks as an empowerment </a:t>
                      </a:r>
                      <a:endParaRPr/>
                    </a:p>
                  </a:txBody>
                  <a:tcPr marL="91425" marR="91425" marT="91425" marB="91425"/>
                </a:tc>
                <a:tc rowSpan="2" gridSpan="2">
                  <a:txBody>
                    <a:bodyPr/>
                    <a:lstStyle/>
                    <a:p>
                      <a:pPr marL="0" marR="0" lvl="0" indent="0" algn="ctr" rtl="0">
                        <a:lnSpc>
                          <a:spcPct val="115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Digital services for active citizenship </a:t>
                      </a:r>
                      <a:br>
                        <a:rPr lang="en-US" sz="1000" b="1" u="none" strike="noStrike" cap="none">
                          <a:latin typeface="Raleway"/>
                          <a:ea typeface="Raleway"/>
                          <a:cs typeface="Raleway"/>
                          <a:sym typeface="Raleway"/>
                        </a:rPr>
                      </a:br>
                      <a:r>
                        <a:rPr lang="en-US" sz="1000" b="1" u="none" strike="noStrike" cap="none">
                          <a:latin typeface="Raleway"/>
                          <a:ea typeface="Raleway"/>
                          <a:cs typeface="Raleway"/>
                          <a:sym typeface="Raleway"/>
                        </a:rPr>
                        <a:t>(6 hours)</a:t>
                      </a:r>
                      <a:endParaRPr/>
                    </a:p>
                  </a:txBody>
                  <a:tcPr marL="91425" marR="91425" marT="91425" marB="91425"/>
                </a:tc>
                <a:tc rowSpan="2" hMerge="1">
                  <a:txBody>
                    <a:bodyPr/>
                    <a:lstStyle/>
                    <a:p>
                      <a:endParaRPr lang="en-US"/>
                    </a:p>
                  </a:txBody>
                  <a:tcPr/>
                </a:tc>
                <a:extLst>
                  <a:ext uri="{0D108BD9-81ED-4DB2-BD59-A6C34878D82A}">
                    <a16:rowId xmlns:a16="http://schemas.microsoft.com/office/drawing/2014/main" val="10001"/>
                  </a:ext>
                </a:extLst>
              </a:tr>
              <a:tr h="974700">
                <a:tc vMerge="1">
                  <a:txBody>
                    <a:bodyPr/>
                    <a:lstStyle/>
                    <a:p>
                      <a:endParaRPr lang="en-US"/>
                    </a:p>
                  </a:txBody>
                  <a:tcPr/>
                </a:tc>
                <a:tc>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4.2. Recognizes and indicates simple digital technologies to empower him/herself and to participate in society as a citizen</a:t>
                      </a:r>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Tools: Facebook, Twitter, LinkedIn, Instagram, etc.</a:t>
                      </a:r>
                      <a:br>
                        <a:rPr lang="en-US" sz="1000" u="none" strike="noStrike" cap="none">
                          <a:latin typeface="Raleway"/>
                          <a:ea typeface="Raleway"/>
                          <a:cs typeface="Raleway"/>
                          <a:sym typeface="Raleway"/>
                        </a:rPr>
                      </a:br>
                      <a:r>
                        <a:rPr lang="en-US" sz="1000" u="none" strike="noStrike" cap="none">
                          <a:latin typeface="Raleway"/>
                          <a:ea typeface="Raleway"/>
                          <a:cs typeface="Raleway"/>
                          <a:sym typeface="Raleway"/>
                        </a:rPr>
                        <a:t> </a:t>
                      </a:r>
                      <a:br>
                        <a:rPr lang="en-US" sz="1000" u="none" strike="noStrike" cap="none">
                          <a:latin typeface="Raleway"/>
                          <a:ea typeface="Raleway"/>
                          <a:cs typeface="Raleway"/>
                          <a:sym typeface="Raleway"/>
                        </a:rPr>
                      </a:br>
                      <a:r>
                        <a:rPr lang="en-US" sz="1000" u="none" strike="noStrike" cap="none">
                          <a:latin typeface="Raleway"/>
                          <a:ea typeface="Raleway"/>
                          <a:cs typeface="Raleway"/>
                          <a:sym typeface="Raleway"/>
                        </a:rPr>
                        <a:t>- Tools for implementing citizen‘s rights (e.g. rinkejopuslapis.lt – elector‘s site) </a:t>
                      </a:r>
                      <a:endParaRPr/>
                    </a:p>
                  </a:txBody>
                  <a:tcPr marL="91425" marR="91425" marT="91425" marB="91425"/>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381000">
                <a:tc rowSpan="3">
                  <a:txBody>
                    <a:bodyPr/>
                    <a:lstStyle/>
                    <a:p>
                      <a:pPr marL="0" marR="0" lvl="0" indent="0" algn="l" rtl="0">
                        <a:lnSpc>
                          <a:spcPct val="115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5.Netiquette</a:t>
                      </a:r>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5.1. Differentiates and clarifies well-defined and routine behavioral norms and know-how while using digital technologies and interacting in digital environments</a:t>
                      </a:r>
                      <a:endParaRPr/>
                    </a:p>
                  </a:txBody>
                  <a:tcPr marL="91425" marR="91425" marT="91425" marB="91425"/>
                </a:tc>
                <a:tc rowSpan="3">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Basic rules of communicating online</a:t>
                      </a:r>
                      <a:br>
                        <a:rPr lang="en-US" sz="1000" u="none" strike="noStrike" cap="none">
                          <a:latin typeface="Raleway"/>
                          <a:ea typeface="Raleway"/>
                          <a:cs typeface="Raleway"/>
                          <a:sym typeface="Raleway"/>
                        </a:rPr>
                      </a:br>
                      <a:r>
                        <a:rPr lang="en-US" sz="1000" u="none" strike="noStrike" cap="none">
                          <a:latin typeface="Raleway"/>
                          <a:ea typeface="Raleway"/>
                          <a:cs typeface="Raleway"/>
                          <a:sym typeface="Raleway"/>
                        </a:rPr>
                        <a:t> </a:t>
                      </a:r>
                      <a:br>
                        <a:rPr lang="en-US" sz="1000" u="none" strike="noStrike" cap="none">
                          <a:latin typeface="Raleway"/>
                          <a:ea typeface="Raleway"/>
                          <a:cs typeface="Raleway"/>
                          <a:sym typeface="Raleway"/>
                        </a:rPr>
                      </a:br>
                      <a:r>
                        <a:rPr lang="en-US" sz="1000" u="none" strike="noStrike" cap="none">
                          <a:latin typeface="Raleway"/>
                          <a:ea typeface="Raleway"/>
                          <a:cs typeface="Raleway"/>
                          <a:sym typeface="Raleway"/>
                        </a:rPr>
                        <a:t>- Basic copyright issues and rules (verbal, visual, audio information)</a:t>
                      </a:r>
                      <a:br>
                        <a:rPr lang="en-US" sz="1000" u="none" strike="noStrike" cap="none">
                          <a:latin typeface="Raleway"/>
                          <a:ea typeface="Raleway"/>
                          <a:cs typeface="Raleway"/>
                          <a:sym typeface="Raleway"/>
                        </a:rPr>
                      </a:br>
                      <a:r>
                        <a:rPr lang="en-US" sz="1000" u="none" strike="noStrike" cap="none">
                          <a:latin typeface="Raleway"/>
                          <a:ea typeface="Raleway"/>
                          <a:cs typeface="Raleway"/>
                          <a:sym typeface="Raleway"/>
                        </a:rPr>
                        <a:t> </a:t>
                      </a:r>
                      <a:br>
                        <a:rPr lang="en-US" sz="1000" u="none" strike="noStrike" cap="none">
                          <a:latin typeface="Raleway"/>
                          <a:ea typeface="Raleway"/>
                          <a:cs typeface="Raleway"/>
                          <a:sym typeface="Raleway"/>
                        </a:rPr>
                      </a:br>
                      <a:r>
                        <a:rPr lang="en-US" sz="1000" u="none" strike="noStrike" cap="none">
                          <a:latin typeface="Raleway"/>
                          <a:ea typeface="Raleway"/>
                          <a:cs typeface="Raleway"/>
                          <a:sym typeface="Raleway"/>
                        </a:rPr>
                        <a:t>- Cultural and generational diversity issues in digital environments</a:t>
                      </a:r>
                      <a:endParaRPr/>
                    </a:p>
                  </a:txBody>
                  <a:tcPr marL="91425" marR="91425" marT="91425" marB="91425"/>
                </a:tc>
                <a:tc rowSpan="4" gridSpan="2">
                  <a:txBody>
                    <a:bodyPr/>
                    <a:lstStyle/>
                    <a:p>
                      <a:pPr marL="0" marR="0" lvl="0" indent="0" algn="ctr" rtl="0">
                        <a:lnSpc>
                          <a:spcPct val="115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Safe communication and identity management online (4hours)</a:t>
                      </a:r>
                      <a:endParaRPr/>
                    </a:p>
                  </a:txBody>
                  <a:tcPr marL="91425" marR="91425" marT="91425" marB="91425"/>
                </a:tc>
                <a:tc rowSpan="4" hMerge="1">
                  <a:txBody>
                    <a:bodyPr/>
                    <a:lstStyle/>
                    <a:p>
                      <a:endParaRPr lang="en-US"/>
                    </a:p>
                  </a:txBody>
                  <a:tcPr/>
                </a:tc>
                <a:extLst>
                  <a:ext uri="{0D108BD9-81ED-4DB2-BD59-A6C34878D82A}">
                    <a16:rowId xmlns:a16="http://schemas.microsoft.com/office/drawing/2014/main" val="10003"/>
                  </a:ext>
                </a:extLst>
              </a:tr>
              <a:tr h="381000">
                <a:tc vMerge="1">
                  <a:txBody>
                    <a:bodyPr/>
                    <a:lstStyle/>
                    <a:p>
                      <a:endParaRPr lang="en-US"/>
                    </a:p>
                  </a:txBody>
                  <a:tcPr/>
                </a:tc>
                <a:tc>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5.2. Chooses and expresses well-defined and routine communication strategies adapted to an audience</a:t>
                      </a:r>
                      <a:endParaRPr/>
                    </a:p>
                  </a:txBody>
                  <a:tcPr marL="91425" marR="91425" marT="91425" marB="91425"/>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381000">
                <a:tc vMerge="1">
                  <a:txBody>
                    <a:bodyPr/>
                    <a:lstStyle/>
                    <a:p>
                      <a:endParaRPr lang="en-US"/>
                    </a:p>
                  </a:txBody>
                  <a:tcPr/>
                </a:tc>
                <a:tc>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5.3. Differentiates and describes well-defined and routine cultural and generational diversity aspects to consider in digital environments</a:t>
                      </a:r>
                      <a:endParaRPr/>
                    </a:p>
                  </a:txBody>
                  <a:tcPr marL="91425" marR="91425" marT="91425" marB="91425"/>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5"/>
                  </a:ext>
                </a:extLst>
              </a:tr>
              <a:tr h="381000">
                <a:tc rowSpan="2">
                  <a:txBody>
                    <a:bodyPr/>
                    <a:lstStyle/>
                    <a:p>
                      <a:pPr marL="0" marR="0" lvl="0" indent="0" algn="l" rtl="0">
                        <a:lnSpc>
                          <a:spcPct val="115000"/>
                        </a:lnSpc>
                        <a:spcBef>
                          <a:spcPts val="0"/>
                        </a:spcBef>
                        <a:spcAft>
                          <a:spcPts val="0"/>
                        </a:spcAft>
                        <a:buClr>
                          <a:schemeClr val="dk1"/>
                        </a:buClr>
                        <a:buSzPts val="1000"/>
                        <a:buFont typeface="Raleway"/>
                        <a:buNone/>
                      </a:pPr>
                      <a:r>
                        <a:rPr lang="en-US" sz="1000" b="1" u="none" strike="noStrike" cap="none">
                          <a:latin typeface="Raleway"/>
                          <a:ea typeface="Raleway"/>
                          <a:cs typeface="Raleway"/>
                          <a:sym typeface="Raleway"/>
                        </a:rPr>
                        <a:t>6.Managing Digital identity</a:t>
                      </a:r>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6.1. Describes and explains well-defined and routine ways to protect his/her reputation online</a:t>
                      </a:r>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 Rules of personal reputation protection online</a:t>
                      </a:r>
                      <a:br>
                        <a:rPr lang="en-US" sz="1000" u="none" strike="noStrike" cap="none">
                          <a:latin typeface="Raleway"/>
                          <a:ea typeface="Raleway"/>
                          <a:cs typeface="Raleway"/>
                          <a:sym typeface="Raleway"/>
                        </a:rPr>
                      </a:br>
                      <a:endParaRPr/>
                    </a:p>
                  </a:txBody>
                  <a:tcPr marL="91425" marR="91425" marT="91425" marB="91425"/>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6"/>
                  </a:ext>
                </a:extLst>
              </a:tr>
              <a:tr h="381000">
                <a:tc vMerge="1">
                  <a:txBody>
                    <a:bodyPr/>
                    <a:lstStyle/>
                    <a:p>
                      <a:endParaRPr lang="en-US"/>
                    </a:p>
                  </a:txBody>
                  <a:tcPr/>
                </a:tc>
                <a:tc>
                  <a:txBody>
                    <a:bodyPr/>
                    <a:lstStyle/>
                    <a:p>
                      <a:pPr marL="0" marR="0" lvl="0" indent="0" algn="l" rtl="0">
                        <a:lnSpc>
                          <a:spcPct val="115000"/>
                        </a:lnSpc>
                        <a:spcBef>
                          <a:spcPts val="0"/>
                        </a:spcBef>
                        <a:spcAft>
                          <a:spcPts val="0"/>
                        </a:spcAft>
                        <a:buClr>
                          <a:schemeClr val="dk1"/>
                        </a:buClr>
                        <a:buSzPts val="1000"/>
                        <a:buFont typeface="Raleway"/>
                        <a:buNone/>
                      </a:pPr>
                      <a:r>
                        <a:rPr lang="en-US" sz="1000" u="none" strike="noStrike" cap="none">
                          <a:latin typeface="Raleway"/>
                          <a:ea typeface="Raleway"/>
                          <a:cs typeface="Raleway"/>
                          <a:sym typeface="Raleway"/>
                        </a:rPr>
                        <a:t>6.2. Recognizes and describes well-defined data he/she produces through digital tools, environments or services</a:t>
                      </a:r>
                      <a:br>
                        <a:rPr lang="en-US" sz="1000" u="none" strike="noStrike" cap="none">
                          <a:latin typeface="Raleway"/>
                          <a:ea typeface="Raleway"/>
                          <a:cs typeface="Raleway"/>
                          <a:sym typeface="Raleway"/>
                        </a:rPr>
                      </a:br>
                      <a:endParaRPr/>
                    </a:p>
                  </a:txBody>
                  <a:tcPr marL="91425" marR="91425" marT="91425" marB="91425"/>
                </a:tc>
                <a:tc gridSpan="3">
                  <a:txBody>
                    <a:bodyPr/>
                    <a:lstStyle/>
                    <a:p>
                      <a:pPr marL="0" marR="0" lvl="0" indent="0" algn="l" rtl="0">
                        <a:lnSpc>
                          <a:spcPct val="100000"/>
                        </a:lnSpc>
                        <a:spcBef>
                          <a:spcPts val="0"/>
                        </a:spcBef>
                        <a:spcAft>
                          <a:spcPts val="0"/>
                        </a:spcAft>
                        <a:buClr>
                          <a:schemeClr val="dk1"/>
                        </a:buClr>
                        <a:buSzPts val="1400"/>
                        <a:buFont typeface="Arial"/>
                        <a:buNone/>
                      </a:pPr>
                      <a:endParaRPr sz="1400" u="none" strike="noStrike" cap="none"/>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2960</Words>
  <Application>Microsoft Office PowerPoint</Application>
  <PresentationFormat>Custom</PresentationFormat>
  <Paragraphs>216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Raleway</vt:lpstr>
      <vt:lpstr>Times New Roman</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alina</dc:creator>
  <cp:lastModifiedBy>Ali Ma</cp:lastModifiedBy>
  <cp:revision>1</cp:revision>
  <dcterms:modified xsi:type="dcterms:W3CDTF">2021-12-28T10:00:26Z</dcterms:modified>
</cp:coreProperties>
</file>